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2"/>
  </p:sldMasterIdLst>
  <p:notesMasterIdLst>
    <p:notesMasterId r:id="rId12"/>
  </p:notesMasterIdLst>
  <p:sldIdLst>
    <p:sldId id="262" r:id="rId3"/>
    <p:sldId id="258" r:id="rId4"/>
    <p:sldId id="259" r:id="rId5"/>
    <p:sldId id="260" r:id="rId6"/>
    <p:sldId id="261" r:id="rId7"/>
    <p:sldId id="257" r:id="rId8"/>
    <p:sldId id="263" r:id="rId9"/>
    <p:sldId id="264" r:id="rId10"/>
    <p:sldId id="265" r:id="rId11"/>
  </p:sldIdLst>
  <p:sldSz cx="12192000" cy="6858000"/>
  <p:notesSz cx="6954838" cy="9236075"/>
  <p:custDataLst>
    <p:tags r:id="rId1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2F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34AD67-161B-4B68-8721-7D93DFF9833C}" v="546" dt="2025-08-13T15:46:10.3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09"/>
    <p:restoredTop sz="94694"/>
  </p:normalViewPr>
  <p:slideViewPr>
    <p:cSldViewPr snapToGrid="0">
      <p:cViewPr varScale="1">
        <p:scale>
          <a:sx n="121" d="100"/>
          <a:sy n="121" d="100"/>
        </p:scale>
        <p:origin x="90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gs" Target="tags/tag1.xml"/><Relationship Id="rId18" Type="http://schemas.microsoft.com/office/2016/11/relationships/changesInfo" Target="changesInfos/changesInfo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19"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nion, Daniel L CTR JS J8 (USA)" userId="c1954338-e30d-47fc-8f4c-0fcea4c06440" providerId="ADAL" clId="{DA34AD67-161B-4B68-8721-7D93DFF9833C}"/>
    <pc:docChg chg="undo custSel addSld delSld modSld sldOrd modNotesMaster">
      <pc:chgData name="Pinion, Daniel L CTR JS J8 (USA)" userId="c1954338-e30d-47fc-8f4c-0fcea4c06440" providerId="ADAL" clId="{DA34AD67-161B-4B68-8721-7D93DFF9833C}" dt="2025-08-13T15:54:20.200" v="2563" actId="1076"/>
      <pc:docMkLst>
        <pc:docMk/>
      </pc:docMkLst>
      <pc:sldChg chg="addSp delSp modSp del mod">
        <pc:chgData name="Pinion, Daniel L CTR JS J8 (USA)" userId="c1954338-e30d-47fc-8f4c-0fcea4c06440" providerId="ADAL" clId="{DA34AD67-161B-4B68-8721-7D93DFF9833C}" dt="2025-08-13T13:06:11.400" v="1921" actId="47"/>
        <pc:sldMkLst>
          <pc:docMk/>
          <pc:sldMk cId="11951924" sldId="256"/>
        </pc:sldMkLst>
        <pc:spChg chg="add del mod">
          <ac:chgData name="Pinion, Daniel L CTR JS J8 (USA)" userId="c1954338-e30d-47fc-8f4c-0fcea4c06440" providerId="ADAL" clId="{DA34AD67-161B-4B68-8721-7D93DFF9833C}" dt="2025-08-13T11:16:47.665" v="21" actId="478"/>
          <ac:spMkLst>
            <pc:docMk/>
            <pc:sldMk cId="11951924" sldId="256"/>
            <ac:spMk id="4" creationId="{D36BE721-0E63-5895-2B0B-ED8161AA06C5}"/>
          </ac:spMkLst>
        </pc:spChg>
        <pc:spChg chg="del mod">
          <ac:chgData name="Pinion, Daniel L CTR JS J8 (USA)" userId="c1954338-e30d-47fc-8f4c-0fcea4c06440" providerId="ADAL" clId="{DA34AD67-161B-4B68-8721-7D93DFF9833C}" dt="2025-08-13T11:16:45.312" v="20" actId="478"/>
          <ac:spMkLst>
            <pc:docMk/>
            <pc:sldMk cId="11951924" sldId="256"/>
            <ac:spMk id="8" creationId="{6DE87CC8-8EF8-0D3F-7754-B9E95E67997D}"/>
          </ac:spMkLst>
        </pc:spChg>
        <pc:picChg chg="add mod">
          <ac:chgData name="Pinion, Daniel L CTR JS J8 (USA)" userId="c1954338-e30d-47fc-8f4c-0fcea4c06440" providerId="ADAL" clId="{DA34AD67-161B-4B68-8721-7D93DFF9833C}" dt="2025-08-13T11:16:59.318" v="23" actId="1076"/>
          <ac:picMkLst>
            <pc:docMk/>
            <pc:sldMk cId="11951924" sldId="256"/>
            <ac:picMk id="2" creationId="{851BA395-97B5-4422-F86B-6D6203E4120B}"/>
          </ac:picMkLst>
        </pc:picChg>
        <pc:picChg chg="del">
          <ac:chgData name="Pinion, Daniel L CTR JS J8 (USA)" userId="c1954338-e30d-47fc-8f4c-0fcea4c06440" providerId="ADAL" clId="{DA34AD67-161B-4B68-8721-7D93DFF9833C}" dt="2025-08-13T11:15:32.258" v="2" actId="478"/>
          <ac:picMkLst>
            <pc:docMk/>
            <pc:sldMk cId="11951924" sldId="256"/>
            <ac:picMk id="12" creationId="{E0916436-B4C2-38AE-4727-9323AD6A0A67}"/>
          </ac:picMkLst>
        </pc:picChg>
        <pc:picChg chg="del">
          <ac:chgData name="Pinion, Daniel L CTR JS J8 (USA)" userId="c1954338-e30d-47fc-8f4c-0fcea4c06440" providerId="ADAL" clId="{DA34AD67-161B-4B68-8721-7D93DFF9833C}" dt="2025-08-13T11:15:30.030" v="1" actId="478"/>
          <ac:picMkLst>
            <pc:docMk/>
            <pc:sldMk cId="11951924" sldId="256"/>
            <ac:picMk id="14" creationId="{FF8C90C7-146F-B244-A86E-2B9CEE3AFFA5}"/>
          </ac:picMkLst>
        </pc:picChg>
      </pc:sldChg>
      <pc:sldChg chg="modSp mod ord">
        <pc:chgData name="Pinion, Daniel L CTR JS J8 (USA)" userId="c1954338-e30d-47fc-8f4c-0fcea4c06440" providerId="ADAL" clId="{DA34AD67-161B-4B68-8721-7D93DFF9833C}" dt="2025-08-13T13:23:50.087" v="1931" actId="255"/>
        <pc:sldMkLst>
          <pc:docMk/>
          <pc:sldMk cId="2877108578" sldId="257"/>
        </pc:sldMkLst>
        <pc:spChg chg="mod">
          <ac:chgData name="Pinion, Daniel L CTR JS J8 (USA)" userId="c1954338-e30d-47fc-8f4c-0fcea4c06440" providerId="ADAL" clId="{DA34AD67-161B-4B68-8721-7D93DFF9833C}" dt="2025-08-13T13:23:50.087" v="1931" actId="255"/>
          <ac:spMkLst>
            <pc:docMk/>
            <pc:sldMk cId="2877108578" sldId="257"/>
            <ac:spMk id="7" creationId="{75AFD87A-E3BA-E843-2C03-0CF371BA1DC1}"/>
          </ac:spMkLst>
        </pc:spChg>
      </pc:sldChg>
      <pc:sldChg chg="addSp modSp mod">
        <pc:chgData name="Pinion, Daniel L CTR JS J8 (USA)" userId="c1954338-e30d-47fc-8f4c-0fcea4c06440" providerId="ADAL" clId="{DA34AD67-161B-4B68-8721-7D93DFF9833C}" dt="2025-08-13T15:43:20.073" v="2526" actId="1076"/>
        <pc:sldMkLst>
          <pc:docMk/>
          <pc:sldMk cId="2642763801" sldId="258"/>
        </pc:sldMkLst>
        <pc:spChg chg="add mod">
          <ac:chgData name="Pinion, Daniel L CTR JS J8 (USA)" userId="c1954338-e30d-47fc-8f4c-0fcea4c06440" providerId="ADAL" clId="{DA34AD67-161B-4B68-8721-7D93DFF9833C}" dt="2025-08-13T15:43:14.612" v="2525" actId="1076"/>
          <ac:spMkLst>
            <pc:docMk/>
            <pc:sldMk cId="2642763801" sldId="258"/>
            <ac:spMk id="2" creationId="{F9954F00-EF05-A109-A5FF-B6D0A3343086}"/>
          </ac:spMkLst>
        </pc:spChg>
        <pc:spChg chg="add mod">
          <ac:chgData name="Pinion, Daniel L CTR JS J8 (USA)" userId="c1954338-e30d-47fc-8f4c-0fcea4c06440" providerId="ADAL" clId="{DA34AD67-161B-4B68-8721-7D93DFF9833C}" dt="2025-08-13T15:43:20.073" v="2526" actId="1076"/>
          <ac:spMkLst>
            <pc:docMk/>
            <pc:sldMk cId="2642763801" sldId="258"/>
            <ac:spMk id="3" creationId="{E001B779-D7B4-97E8-833E-A9CD9126A0DC}"/>
          </ac:spMkLst>
        </pc:spChg>
        <pc:spChg chg="add mod">
          <ac:chgData name="Pinion, Daniel L CTR JS J8 (USA)" userId="c1954338-e30d-47fc-8f4c-0fcea4c06440" providerId="ADAL" clId="{DA34AD67-161B-4B68-8721-7D93DFF9833C}" dt="2025-08-13T15:43:11.270" v="2524" actId="1076"/>
          <ac:spMkLst>
            <pc:docMk/>
            <pc:sldMk cId="2642763801" sldId="258"/>
            <ac:spMk id="5" creationId="{8260EE44-76A5-347D-0A81-06D4981FC2CA}"/>
          </ac:spMkLst>
        </pc:spChg>
        <pc:picChg chg="mod">
          <ac:chgData name="Pinion, Daniel L CTR JS J8 (USA)" userId="c1954338-e30d-47fc-8f4c-0fcea4c06440" providerId="ADAL" clId="{DA34AD67-161B-4B68-8721-7D93DFF9833C}" dt="2025-08-13T15:26:46.273" v="2225" actId="1076"/>
          <ac:picMkLst>
            <pc:docMk/>
            <pc:sldMk cId="2642763801" sldId="258"/>
            <ac:picMk id="6" creationId="{144A54CE-DEB4-EF76-A521-90374DFF39D2}"/>
          </ac:picMkLst>
        </pc:picChg>
      </pc:sldChg>
      <pc:sldChg chg="addSp modSp mod">
        <pc:chgData name="Pinion, Daniel L CTR JS J8 (USA)" userId="c1954338-e30d-47fc-8f4c-0fcea4c06440" providerId="ADAL" clId="{DA34AD67-161B-4B68-8721-7D93DFF9833C}" dt="2025-08-13T15:37:23.916" v="2427" actId="14100"/>
        <pc:sldMkLst>
          <pc:docMk/>
          <pc:sldMk cId="1214373986" sldId="259"/>
        </pc:sldMkLst>
        <pc:spChg chg="add mod">
          <ac:chgData name="Pinion, Daniel L CTR JS J8 (USA)" userId="c1954338-e30d-47fc-8f4c-0fcea4c06440" providerId="ADAL" clId="{DA34AD67-161B-4B68-8721-7D93DFF9833C}" dt="2025-08-13T15:31:26.156" v="2390" actId="14100"/>
          <ac:spMkLst>
            <pc:docMk/>
            <pc:sldMk cId="1214373986" sldId="259"/>
            <ac:spMk id="3" creationId="{26A5924C-C077-0229-0459-3BDE3EF28010}"/>
          </ac:spMkLst>
        </pc:spChg>
        <pc:spChg chg="add mod">
          <ac:chgData name="Pinion, Daniel L CTR JS J8 (USA)" userId="c1954338-e30d-47fc-8f4c-0fcea4c06440" providerId="ADAL" clId="{DA34AD67-161B-4B68-8721-7D93DFF9833C}" dt="2025-08-13T15:34:49.607" v="2421" actId="1076"/>
          <ac:spMkLst>
            <pc:docMk/>
            <pc:sldMk cId="1214373986" sldId="259"/>
            <ac:spMk id="4" creationId="{F3C74CA7-A3DC-2A8C-3C07-527437122BBF}"/>
          </ac:spMkLst>
        </pc:spChg>
        <pc:spChg chg="add mod">
          <ac:chgData name="Pinion, Daniel L CTR JS J8 (USA)" userId="c1954338-e30d-47fc-8f4c-0fcea4c06440" providerId="ADAL" clId="{DA34AD67-161B-4B68-8721-7D93DFF9833C}" dt="2025-08-13T15:34:44.099" v="2419" actId="1076"/>
          <ac:spMkLst>
            <pc:docMk/>
            <pc:sldMk cId="1214373986" sldId="259"/>
            <ac:spMk id="5" creationId="{5592ED5C-9B94-18C8-5D22-CEAC61109A44}"/>
          </ac:spMkLst>
        </pc:spChg>
        <pc:spChg chg="add mod">
          <ac:chgData name="Pinion, Daniel L CTR JS J8 (USA)" userId="c1954338-e30d-47fc-8f4c-0fcea4c06440" providerId="ADAL" clId="{DA34AD67-161B-4B68-8721-7D93DFF9833C}" dt="2025-08-13T15:34:46.641" v="2420" actId="1076"/>
          <ac:spMkLst>
            <pc:docMk/>
            <pc:sldMk cId="1214373986" sldId="259"/>
            <ac:spMk id="6" creationId="{3A5DBA1A-1ADA-FDE9-E99D-311B7F3F86CF}"/>
          </ac:spMkLst>
        </pc:spChg>
        <pc:spChg chg="add mod">
          <ac:chgData name="Pinion, Daniel L CTR JS J8 (USA)" userId="c1954338-e30d-47fc-8f4c-0fcea4c06440" providerId="ADAL" clId="{DA34AD67-161B-4B68-8721-7D93DFF9833C}" dt="2025-08-13T15:33:48.069" v="2409" actId="1076"/>
          <ac:spMkLst>
            <pc:docMk/>
            <pc:sldMk cId="1214373986" sldId="259"/>
            <ac:spMk id="7" creationId="{1DDB8C53-2A13-159D-A81D-FF096CBEF2F5}"/>
          </ac:spMkLst>
        </pc:spChg>
        <pc:spChg chg="add mod">
          <ac:chgData name="Pinion, Daniel L CTR JS J8 (USA)" userId="c1954338-e30d-47fc-8f4c-0fcea4c06440" providerId="ADAL" clId="{DA34AD67-161B-4B68-8721-7D93DFF9833C}" dt="2025-08-13T15:34:13.846" v="2417" actId="20577"/>
          <ac:spMkLst>
            <pc:docMk/>
            <pc:sldMk cId="1214373986" sldId="259"/>
            <ac:spMk id="8" creationId="{9C3DF07E-461E-1EBB-139C-7B86B153A0F2}"/>
          </ac:spMkLst>
        </pc:spChg>
        <pc:spChg chg="add mod">
          <ac:chgData name="Pinion, Daniel L CTR JS J8 (USA)" userId="c1954338-e30d-47fc-8f4c-0fcea4c06440" providerId="ADAL" clId="{DA34AD67-161B-4B68-8721-7D93DFF9833C}" dt="2025-08-13T15:34:10.128" v="2415" actId="20577"/>
          <ac:spMkLst>
            <pc:docMk/>
            <pc:sldMk cId="1214373986" sldId="259"/>
            <ac:spMk id="9" creationId="{D8E96F56-0DD0-17D0-5277-7F9735DFA48A}"/>
          </ac:spMkLst>
        </pc:spChg>
        <pc:spChg chg="add mod">
          <ac:chgData name="Pinion, Daniel L CTR JS J8 (USA)" userId="c1954338-e30d-47fc-8f4c-0fcea4c06440" providerId="ADAL" clId="{DA34AD67-161B-4B68-8721-7D93DFF9833C}" dt="2025-08-13T15:35:45.052" v="2425" actId="1076"/>
          <ac:spMkLst>
            <pc:docMk/>
            <pc:sldMk cId="1214373986" sldId="259"/>
            <ac:spMk id="12" creationId="{7A5EB909-B49D-107A-A71D-5648896F7397}"/>
          </ac:spMkLst>
        </pc:spChg>
        <pc:spChg chg="mod">
          <ac:chgData name="Pinion, Daniel L CTR JS J8 (USA)" userId="c1954338-e30d-47fc-8f4c-0fcea4c06440" providerId="ADAL" clId="{DA34AD67-161B-4B68-8721-7D93DFF9833C}" dt="2025-08-13T13:14:20.098" v="1922" actId="164"/>
          <ac:spMkLst>
            <pc:docMk/>
            <pc:sldMk cId="1214373986" sldId="259"/>
            <ac:spMk id="21" creationId="{EFB75F19-BDF9-28CC-D94B-0C29C8022767}"/>
          </ac:spMkLst>
        </pc:spChg>
        <pc:spChg chg="mod">
          <ac:chgData name="Pinion, Daniel L CTR JS J8 (USA)" userId="c1954338-e30d-47fc-8f4c-0fcea4c06440" providerId="ADAL" clId="{DA34AD67-161B-4B68-8721-7D93DFF9833C}" dt="2025-08-13T13:14:20.098" v="1922" actId="164"/>
          <ac:spMkLst>
            <pc:docMk/>
            <pc:sldMk cId="1214373986" sldId="259"/>
            <ac:spMk id="22" creationId="{4BD6AB41-B52A-1119-0FAF-9C30DD67D123}"/>
          </ac:spMkLst>
        </pc:spChg>
        <pc:spChg chg="mod">
          <ac:chgData name="Pinion, Daniel L CTR JS J8 (USA)" userId="c1954338-e30d-47fc-8f4c-0fcea4c06440" providerId="ADAL" clId="{DA34AD67-161B-4B68-8721-7D93DFF9833C}" dt="2025-08-13T13:14:20.098" v="1922" actId="164"/>
          <ac:spMkLst>
            <pc:docMk/>
            <pc:sldMk cId="1214373986" sldId="259"/>
            <ac:spMk id="23" creationId="{C5759D39-2353-CF24-9D58-7F533630A071}"/>
          </ac:spMkLst>
        </pc:spChg>
        <pc:spChg chg="mod">
          <ac:chgData name="Pinion, Daniel L CTR JS J8 (USA)" userId="c1954338-e30d-47fc-8f4c-0fcea4c06440" providerId="ADAL" clId="{DA34AD67-161B-4B68-8721-7D93DFF9833C}" dt="2025-08-13T13:14:20.098" v="1922" actId="164"/>
          <ac:spMkLst>
            <pc:docMk/>
            <pc:sldMk cId="1214373986" sldId="259"/>
            <ac:spMk id="24" creationId="{F8AC09D5-0AD3-3C6E-1590-329E10CF2CCD}"/>
          </ac:spMkLst>
        </pc:spChg>
        <pc:spChg chg="mod">
          <ac:chgData name="Pinion, Daniel L CTR JS J8 (USA)" userId="c1954338-e30d-47fc-8f4c-0fcea4c06440" providerId="ADAL" clId="{DA34AD67-161B-4B68-8721-7D93DFF9833C}" dt="2025-08-13T13:14:20.098" v="1922" actId="164"/>
          <ac:spMkLst>
            <pc:docMk/>
            <pc:sldMk cId="1214373986" sldId="259"/>
            <ac:spMk id="25" creationId="{16DF4E24-6352-531D-B409-54D552D7E128}"/>
          </ac:spMkLst>
        </pc:spChg>
        <pc:spChg chg="mod">
          <ac:chgData name="Pinion, Daniel L CTR JS J8 (USA)" userId="c1954338-e30d-47fc-8f4c-0fcea4c06440" providerId="ADAL" clId="{DA34AD67-161B-4B68-8721-7D93DFF9833C}" dt="2025-08-13T13:14:20.098" v="1922" actId="164"/>
          <ac:spMkLst>
            <pc:docMk/>
            <pc:sldMk cId="1214373986" sldId="259"/>
            <ac:spMk id="26" creationId="{D30C441E-21F3-E5FF-E9DE-8B68C67D80B2}"/>
          </ac:spMkLst>
        </pc:spChg>
        <pc:spChg chg="mod">
          <ac:chgData name="Pinion, Daniel L CTR JS J8 (USA)" userId="c1954338-e30d-47fc-8f4c-0fcea4c06440" providerId="ADAL" clId="{DA34AD67-161B-4B68-8721-7D93DFF9833C}" dt="2025-08-13T13:14:20.098" v="1922" actId="164"/>
          <ac:spMkLst>
            <pc:docMk/>
            <pc:sldMk cId="1214373986" sldId="259"/>
            <ac:spMk id="27" creationId="{DDF2E792-7AE1-64A0-BD9D-18E08DD07A77}"/>
          </ac:spMkLst>
        </pc:spChg>
        <pc:spChg chg="mod">
          <ac:chgData name="Pinion, Daniel L CTR JS J8 (USA)" userId="c1954338-e30d-47fc-8f4c-0fcea4c06440" providerId="ADAL" clId="{DA34AD67-161B-4B68-8721-7D93DFF9833C}" dt="2025-08-13T11:20:42.747" v="58" actId="5793"/>
          <ac:spMkLst>
            <pc:docMk/>
            <pc:sldMk cId="1214373986" sldId="259"/>
            <ac:spMk id="30" creationId="{0927ACFC-5E9A-68B7-B7D9-37BBA1C00519}"/>
          </ac:spMkLst>
        </pc:spChg>
        <pc:grpChg chg="add mod">
          <ac:chgData name="Pinion, Daniel L CTR JS J8 (USA)" userId="c1954338-e30d-47fc-8f4c-0fcea4c06440" providerId="ADAL" clId="{DA34AD67-161B-4B68-8721-7D93DFF9833C}" dt="2025-08-13T13:14:41.229" v="1925" actId="14100"/>
          <ac:grpSpMkLst>
            <pc:docMk/>
            <pc:sldMk cId="1214373986" sldId="259"/>
            <ac:grpSpMk id="2" creationId="{51F15C23-2885-7172-3A4B-3E63FF464C02}"/>
          </ac:grpSpMkLst>
        </pc:grpChg>
        <pc:picChg chg="mod">
          <ac:chgData name="Pinion, Daniel L CTR JS J8 (USA)" userId="c1954338-e30d-47fc-8f4c-0fcea4c06440" providerId="ADAL" clId="{DA34AD67-161B-4B68-8721-7D93DFF9833C}" dt="2025-08-13T13:14:20.098" v="1922" actId="164"/>
          <ac:picMkLst>
            <pc:docMk/>
            <pc:sldMk cId="1214373986" sldId="259"/>
            <ac:picMk id="18" creationId="{C91CD2C2-E2B3-C405-5A31-A64F514AEE44}"/>
          </ac:picMkLst>
        </pc:picChg>
        <pc:picChg chg="mod">
          <ac:chgData name="Pinion, Daniel L CTR JS J8 (USA)" userId="c1954338-e30d-47fc-8f4c-0fcea4c06440" providerId="ADAL" clId="{DA34AD67-161B-4B68-8721-7D93DFF9833C}" dt="2025-08-13T13:14:20.098" v="1922" actId="164"/>
          <ac:picMkLst>
            <pc:docMk/>
            <pc:sldMk cId="1214373986" sldId="259"/>
            <ac:picMk id="20" creationId="{E0490F02-D13D-5C46-FB35-A484C4E1C023}"/>
          </ac:picMkLst>
        </pc:picChg>
        <pc:cxnChg chg="add mod">
          <ac:chgData name="Pinion, Daniel L CTR JS J8 (USA)" userId="c1954338-e30d-47fc-8f4c-0fcea4c06440" providerId="ADAL" clId="{DA34AD67-161B-4B68-8721-7D93DFF9833C}" dt="2025-08-13T15:37:23.916" v="2427" actId="14100"/>
          <ac:cxnSpMkLst>
            <pc:docMk/>
            <pc:sldMk cId="1214373986" sldId="259"/>
            <ac:cxnSpMk id="11" creationId="{921FAF39-44C4-B471-46D4-0FA4FBA2D686}"/>
          </ac:cxnSpMkLst>
        </pc:cxnChg>
      </pc:sldChg>
      <pc:sldChg chg="delSp modSp mod">
        <pc:chgData name="Pinion, Daniel L CTR JS J8 (USA)" userId="c1954338-e30d-47fc-8f4c-0fcea4c06440" providerId="ADAL" clId="{DA34AD67-161B-4B68-8721-7D93DFF9833C}" dt="2025-08-13T15:54:20.200" v="2563" actId="1076"/>
        <pc:sldMkLst>
          <pc:docMk/>
          <pc:sldMk cId="2513730988" sldId="260"/>
        </pc:sldMkLst>
        <pc:spChg chg="mod">
          <ac:chgData name="Pinion, Daniel L CTR JS J8 (USA)" userId="c1954338-e30d-47fc-8f4c-0fcea4c06440" providerId="ADAL" clId="{DA34AD67-161B-4B68-8721-7D93DFF9833C}" dt="2025-08-13T15:53:58.374" v="2560" actId="27636"/>
          <ac:spMkLst>
            <pc:docMk/>
            <pc:sldMk cId="2513730988" sldId="260"/>
            <ac:spMk id="12" creationId="{767F1631-BD2E-CCFF-93D6-6DC05C39A24A}"/>
          </ac:spMkLst>
        </pc:spChg>
        <pc:spChg chg="mod">
          <ac:chgData name="Pinion, Daniel L CTR JS J8 (USA)" userId="c1954338-e30d-47fc-8f4c-0fcea4c06440" providerId="ADAL" clId="{DA34AD67-161B-4B68-8721-7D93DFF9833C}" dt="2025-08-13T15:54:20.200" v="2563" actId="1076"/>
          <ac:spMkLst>
            <pc:docMk/>
            <pc:sldMk cId="2513730988" sldId="260"/>
            <ac:spMk id="25" creationId="{C4BB5F41-5B53-30C4-DBBB-5B5E67CF2CCC}"/>
          </ac:spMkLst>
        </pc:spChg>
        <pc:spChg chg="mod">
          <ac:chgData name="Pinion, Daniel L CTR JS J8 (USA)" userId="c1954338-e30d-47fc-8f4c-0fcea4c06440" providerId="ADAL" clId="{DA34AD67-161B-4B68-8721-7D93DFF9833C}" dt="2025-08-13T15:54:16.529" v="2562" actId="1076"/>
          <ac:spMkLst>
            <pc:docMk/>
            <pc:sldMk cId="2513730988" sldId="260"/>
            <ac:spMk id="27" creationId="{AFE16B50-D705-94E5-2991-0B3343C9332E}"/>
          </ac:spMkLst>
        </pc:spChg>
        <pc:spChg chg="del">
          <ac:chgData name="Pinion, Daniel L CTR JS J8 (USA)" userId="c1954338-e30d-47fc-8f4c-0fcea4c06440" providerId="ADAL" clId="{DA34AD67-161B-4B68-8721-7D93DFF9833C}" dt="2025-08-13T15:53:55.707" v="2558" actId="478"/>
          <ac:spMkLst>
            <pc:docMk/>
            <pc:sldMk cId="2513730988" sldId="260"/>
            <ac:spMk id="30" creationId="{FAF49401-BD89-22CD-C868-45CB54B6739F}"/>
          </ac:spMkLst>
        </pc:spChg>
        <pc:spChg chg="del">
          <ac:chgData name="Pinion, Daniel L CTR JS J8 (USA)" userId="c1954338-e30d-47fc-8f4c-0fcea4c06440" providerId="ADAL" clId="{DA34AD67-161B-4B68-8721-7D93DFF9833C}" dt="2025-08-13T15:54:03.802" v="2561" actId="478"/>
          <ac:spMkLst>
            <pc:docMk/>
            <pc:sldMk cId="2513730988" sldId="260"/>
            <ac:spMk id="61" creationId="{065C1151-0A4F-FD6B-928A-8A6E2D652A90}"/>
          </ac:spMkLst>
        </pc:spChg>
      </pc:sldChg>
      <pc:sldChg chg="addSp modSp mod">
        <pc:chgData name="Pinion, Daniel L CTR JS J8 (USA)" userId="c1954338-e30d-47fc-8f4c-0fcea4c06440" providerId="ADAL" clId="{DA34AD67-161B-4B68-8721-7D93DFF9833C}" dt="2025-08-13T15:47:07.891" v="2557" actId="1076"/>
        <pc:sldMkLst>
          <pc:docMk/>
          <pc:sldMk cId="3133182137" sldId="261"/>
        </pc:sldMkLst>
        <pc:spChg chg="add mod">
          <ac:chgData name="Pinion, Daniel L CTR JS J8 (USA)" userId="c1954338-e30d-47fc-8f4c-0fcea4c06440" providerId="ADAL" clId="{DA34AD67-161B-4B68-8721-7D93DFF9833C}" dt="2025-08-13T15:40:00.923" v="2469" actId="1076"/>
          <ac:spMkLst>
            <pc:docMk/>
            <pc:sldMk cId="3133182137" sldId="261"/>
            <ac:spMk id="3" creationId="{FF759ADA-05F0-BE18-61BD-A8F0333870A4}"/>
          </ac:spMkLst>
        </pc:spChg>
        <pc:spChg chg="add mod">
          <ac:chgData name="Pinion, Daniel L CTR JS J8 (USA)" userId="c1954338-e30d-47fc-8f4c-0fcea4c06440" providerId="ADAL" clId="{DA34AD67-161B-4B68-8721-7D93DFF9833C}" dt="2025-08-13T15:40:06.495" v="2470" actId="1076"/>
          <ac:spMkLst>
            <pc:docMk/>
            <pc:sldMk cId="3133182137" sldId="261"/>
            <ac:spMk id="4" creationId="{4FAA9838-5DB6-C3C9-805F-6204AF62A042}"/>
          </ac:spMkLst>
        </pc:spChg>
        <pc:spChg chg="add mod">
          <ac:chgData name="Pinion, Daniel L CTR JS J8 (USA)" userId="c1954338-e30d-47fc-8f4c-0fcea4c06440" providerId="ADAL" clId="{DA34AD67-161B-4B68-8721-7D93DFF9833C}" dt="2025-08-13T15:41:33.067" v="2522" actId="1076"/>
          <ac:spMkLst>
            <pc:docMk/>
            <pc:sldMk cId="3133182137" sldId="261"/>
            <ac:spMk id="5" creationId="{3436B978-711D-5E32-F339-5F8197301767}"/>
          </ac:spMkLst>
        </pc:spChg>
        <pc:spChg chg="add mod">
          <ac:chgData name="Pinion, Daniel L CTR JS J8 (USA)" userId="c1954338-e30d-47fc-8f4c-0fcea4c06440" providerId="ADAL" clId="{DA34AD67-161B-4B68-8721-7D93DFF9833C}" dt="2025-08-13T15:41:41.589" v="2523" actId="1076"/>
          <ac:spMkLst>
            <pc:docMk/>
            <pc:sldMk cId="3133182137" sldId="261"/>
            <ac:spMk id="6" creationId="{1C4A36E8-907F-103E-5CC7-47BABAF168CB}"/>
          </ac:spMkLst>
        </pc:spChg>
        <pc:spChg chg="add mod">
          <ac:chgData name="Pinion, Daniel L CTR JS J8 (USA)" userId="c1954338-e30d-47fc-8f4c-0fcea4c06440" providerId="ADAL" clId="{DA34AD67-161B-4B68-8721-7D93DFF9833C}" dt="2025-08-13T15:44:31.809" v="2528" actId="1076"/>
          <ac:spMkLst>
            <pc:docMk/>
            <pc:sldMk cId="3133182137" sldId="261"/>
            <ac:spMk id="7" creationId="{C8EB8456-320D-11B1-C53E-809CA04BE4AA}"/>
          </ac:spMkLst>
        </pc:spChg>
        <pc:spChg chg="add mod">
          <ac:chgData name="Pinion, Daniel L CTR JS J8 (USA)" userId="c1954338-e30d-47fc-8f4c-0fcea4c06440" providerId="ADAL" clId="{DA34AD67-161B-4B68-8721-7D93DFF9833C}" dt="2025-08-13T15:44:49.681" v="2532" actId="1076"/>
          <ac:spMkLst>
            <pc:docMk/>
            <pc:sldMk cId="3133182137" sldId="261"/>
            <ac:spMk id="8" creationId="{DCFA380A-A139-DFDD-3685-6F2C16AA9B70}"/>
          </ac:spMkLst>
        </pc:spChg>
        <pc:spChg chg="add mod">
          <ac:chgData name="Pinion, Daniel L CTR JS J8 (USA)" userId="c1954338-e30d-47fc-8f4c-0fcea4c06440" providerId="ADAL" clId="{DA34AD67-161B-4B68-8721-7D93DFF9833C}" dt="2025-08-13T15:45:04.977" v="2536" actId="20577"/>
          <ac:spMkLst>
            <pc:docMk/>
            <pc:sldMk cId="3133182137" sldId="261"/>
            <ac:spMk id="9" creationId="{22D4BB00-4F36-EF47-92A1-F6BE184D092E}"/>
          </ac:spMkLst>
        </pc:spChg>
        <pc:spChg chg="add mod">
          <ac:chgData name="Pinion, Daniel L CTR JS J8 (USA)" userId="c1954338-e30d-47fc-8f4c-0fcea4c06440" providerId="ADAL" clId="{DA34AD67-161B-4B68-8721-7D93DFF9833C}" dt="2025-08-13T15:45:18.354" v="2540" actId="20577"/>
          <ac:spMkLst>
            <pc:docMk/>
            <pc:sldMk cId="3133182137" sldId="261"/>
            <ac:spMk id="11" creationId="{756AEC23-C6A3-B494-AA33-B24398AA3591}"/>
          </ac:spMkLst>
        </pc:spChg>
        <pc:spChg chg="add mod">
          <ac:chgData name="Pinion, Daniel L CTR JS J8 (USA)" userId="c1954338-e30d-47fc-8f4c-0fcea4c06440" providerId="ADAL" clId="{DA34AD67-161B-4B68-8721-7D93DFF9833C}" dt="2025-08-13T15:45:37.857" v="2544" actId="20577"/>
          <ac:spMkLst>
            <pc:docMk/>
            <pc:sldMk cId="3133182137" sldId="261"/>
            <ac:spMk id="13" creationId="{848CD595-AE8E-6842-5439-B02758135EC3}"/>
          </ac:spMkLst>
        </pc:spChg>
        <pc:spChg chg="add mod">
          <ac:chgData name="Pinion, Daniel L CTR JS J8 (USA)" userId="c1954338-e30d-47fc-8f4c-0fcea4c06440" providerId="ADAL" clId="{DA34AD67-161B-4B68-8721-7D93DFF9833C}" dt="2025-08-13T15:45:52.371" v="2548" actId="20577"/>
          <ac:spMkLst>
            <pc:docMk/>
            <pc:sldMk cId="3133182137" sldId="261"/>
            <ac:spMk id="14" creationId="{F58743D1-780D-C620-4001-35540B5C0DAE}"/>
          </ac:spMkLst>
        </pc:spChg>
        <pc:spChg chg="add mod">
          <ac:chgData name="Pinion, Daniel L CTR JS J8 (USA)" userId="c1954338-e30d-47fc-8f4c-0fcea4c06440" providerId="ADAL" clId="{DA34AD67-161B-4B68-8721-7D93DFF9833C}" dt="2025-08-13T15:47:07.891" v="2557" actId="1076"/>
          <ac:spMkLst>
            <pc:docMk/>
            <pc:sldMk cId="3133182137" sldId="261"/>
            <ac:spMk id="15" creationId="{6ACC86C1-7880-D9DA-5048-AA2E210BA54E}"/>
          </ac:spMkLst>
        </pc:spChg>
        <pc:spChg chg="add mod">
          <ac:chgData name="Pinion, Daniel L CTR JS J8 (USA)" userId="c1954338-e30d-47fc-8f4c-0fcea4c06440" providerId="ADAL" clId="{DA34AD67-161B-4B68-8721-7D93DFF9833C}" dt="2025-08-13T15:46:20.239" v="2556" actId="20577"/>
          <ac:spMkLst>
            <pc:docMk/>
            <pc:sldMk cId="3133182137" sldId="261"/>
            <ac:spMk id="16" creationId="{E9F0D4E3-8A21-A7FA-D65B-D4467BF6AF5F}"/>
          </ac:spMkLst>
        </pc:spChg>
        <pc:spChg chg="mod">
          <ac:chgData name="Pinion, Daniel L CTR JS J8 (USA)" userId="c1954338-e30d-47fc-8f4c-0fcea4c06440" providerId="ADAL" clId="{DA34AD67-161B-4B68-8721-7D93DFF9833C}" dt="2025-08-13T15:37:50.692" v="2429" actId="1076"/>
          <ac:spMkLst>
            <pc:docMk/>
            <pc:sldMk cId="3133182137" sldId="261"/>
            <ac:spMk id="37" creationId="{3697C2BB-7BD3-0EAE-A6DF-56EDED3E6F2C}"/>
          </ac:spMkLst>
        </pc:spChg>
        <pc:cxnChg chg="mod">
          <ac:chgData name="Pinion, Daniel L CTR JS J8 (USA)" userId="c1954338-e30d-47fc-8f4c-0fcea4c06440" providerId="ADAL" clId="{DA34AD67-161B-4B68-8721-7D93DFF9833C}" dt="2025-08-13T15:37:53.689" v="2430" actId="1076"/>
          <ac:cxnSpMkLst>
            <pc:docMk/>
            <pc:sldMk cId="3133182137" sldId="261"/>
            <ac:cxnSpMk id="35" creationId="{08E7DEF5-3B0E-C2E0-B3D8-1FC87E425806}"/>
          </ac:cxnSpMkLst>
        </pc:cxnChg>
      </pc:sldChg>
      <pc:sldChg chg="add">
        <pc:chgData name="Pinion, Daniel L CTR JS J8 (USA)" userId="c1954338-e30d-47fc-8f4c-0fcea4c06440" providerId="ADAL" clId="{DA34AD67-161B-4B68-8721-7D93DFF9833C}" dt="2025-08-13T11:14:55.487" v="0" actId="2890"/>
        <pc:sldMkLst>
          <pc:docMk/>
          <pc:sldMk cId="3162646674" sldId="262"/>
        </pc:sldMkLst>
      </pc:sldChg>
      <pc:sldChg chg="delSp modSp add mod ord">
        <pc:chgData name="Pinion, Daniel L CTR JS J8 (USA)" userId="c1954338-e30d-47fc-8f4c-0fcea4c06440" providerId="ADAL" clId="{DA34AD67-161B-4B68-8721-7D93DFF9833C}" dt="2025-08-13T13:23:35.356" v="1929" actId="255"/>
        <pc:sldMkLst>
          <pc:docMk/>
          <pc:sldMk cId="950213739" sldId="263"/>
        </pc:sldMkLst>
        <pc:spChg chg="mod">
          <ac:chgData name="Pinion, Daniel L CTR JS J8 (USA)" userId="c1954338-e30d-47fc-8f4c-0fcea4c06440" providerId="ADAL" clId="{DA34AD67-161B-4B68-8721-7D93DFF9833C}" dt="2025-08-13T13:23:35.356" v="1929" actId="255"/>
          <ac:spMkLst>
            <pc:docMk/>
            <pc:sldMk cId="950213739" sldId="263"/>
            <ac:spMk id="7" creationId="{75AFD87A-E3BA-E843-2C03-0CF371BA1DC1}"/>
          </ac:spMkLst>
        </pc:spChg>
        <pc:spChg chg="mod">
          <ac:chgData name="Pinion, Daniel L CTR JS J8 (USA)" userId="c1954338-e30d-47fc-8f4c-0fcea4c06440" providerId="ADAL" clId="{DA34AD67-161B-4B68-8721-7D93DFF9833C}" dt="2025-08-13T11:42:01.232" v="1313" actId="113"/>
          <ac:spMkLst>
            <pc:docMk/>
            <pc:sldMk cId="950213739" sldId="263"/>
            <ac:spMk id="8" creationId="{2FA1C7FC-5538-3617-6A6B-64622A2E7434}"/>
          </ac:spMkLst>
        </pc:spChg>
        <pc:picChg chg="del">
          <ac:chgData name="Pinion, Daniel L CTR JS J8 (USA)" userId="c1954338-e30d-47fc-8f4c-0fcea4c06440" providerId="ADAL" clId="{DA34AD67-161B-4B68-8721-7D93DFF9833C}" dt="2025-08-13T11:36:34.811" v="1269" actId="478"/>
          <ac:picMkLst>
            <pc:docMk/>
            <pc:sldMk cId="950213739" sldId="263"/>
            <ac:picMk id="2" creationId="{DD3F0299-3761-2AD2-7597-AD1A808AA962}"/>
          </ac:picMkLst>
        </pc:picChg>
        <pc:picChg chg="del">
          <ac:chgData name="Pinion, Daniel L CTR JS J8 (USA)" userId="c1954338-e30d-47fc-8f4c-0fcea4c06440" providerId="ADAL" clId="{DA34AD67-161B-4B68-8721-7D93DFF9833C}" dt="2025-08-13T11:36:36.584" v="1270" actId="478"/>
          <ac:picMkLst>
            <pc:docMk/>
            <pc:sldMk cId="950213739" sldId="263"/>
            <ac:picMk id="4" creationId="{F6EE7624-AF3A-85E7-61A3-65CC28EF063F}"/>
          </ac:picMkLst>
        </pc:picChg>
        <pc:picChg chg="mod ord">
          <ac:chgData name="Pinion, Daniel L CTR JS J8 (USA)" userId="c1954338-e30d-47fc-8f4c-0fcea4c06440" providerId="ADAL" clId="{DA34AD67-161B-4B68-8721-7D93DFF9833C}" dt="2025-08-13T11:37:09.864" v="1279" actId="1076"/>
          <ac:picMkLst>
            <pc:docMk/>
            <pc:sldMk cId="950213739" sldId="263"/>
            <ac:picMk id="6" creationId="{C3A619C4-EE8C-1FF7-13AF-796F5C7CF689}"/>
          </ac:picMkLst>
        </pc:picChg>
        <pc:picChg chg="mod">
          <ac:chgData name="Pinion, Daniel L CTR JS J8 (USA)" userId="c1954338-e30d-47fc-8f4c-0fcea4c06440" providerId="ADAL" clId="{DA34AD67-161B-4B68-8721-7D93DFF9833C}" dt="2025-08-13T11:36:51.851" v="1274" actId="1076"/>
          <ac:picMkLst>
            <pc:docMk/>
            <pc:sldMk cId="950213739" sldId="263"/>
            <ac:picMk id="10" creationId="{542948BC-5663-24AE-7C8A-DA77CAF5FAFF}"/>
          </ac:picMkLst>
        </pc:picChg>
      </pc:sldChg>
      <pc:sldChg chg="addSp delSp modSp add mod">
        <pc:chgData name="Pinion, Daniel L CTR JS J8 (USA)" userId="c1954338-e30d-47fc-8f4c-0fcea4c06440" providerId="ADAL" clId="{DA34AD67-161B-4B68-8721-7D93DFF9833C}" dt="2025-08-13T12:47:22.825" v="1920" actId="1076"/>
        <pc:sldMkLst>
          <pc:docMk/>
          <pc:sldMk cId="2985722570" sldId="264"/>
        </pc:sldMkLst>
        <pc:spChg chg="add del mod">
          <ac:chgData name="Pinion, Daniel L CTR JS J8 (USA)" userId="c1954338-e30d-47fc-8f4c-0fcea4c06440" providerId="ADAL" clId="{DA34AD67-161B-4B68-8721-7D93DFF9833C}" dt="2025-08-13T11:53:08.762" v="1329" actId="1032"/>
          <ac:spMkLst>
            <pc:docMk/>
            <pc:sldMk cId="2985722570" sldId="264"/>
            <ac:spMk id="3" creationId="{14778BCB-E0F6-518D-1B37-9D428734D818}"/>
          </ac:spMkLst>
        </pc:spChg>
        <pc:spChg chg="mod">
          <ac:chgData name="Pinion, Daniel L CTR JS J8 (USA)" userId="c1954338-e30d-47fc-8f4c-0fcea4c06440" providerId="ADAL" clId="{DA34AD67-161B-4B68-8721-7D93DFF9833C}" dt="2025-08-13T12:42:44.320" v="1915" actId="255"/>
          <ac:spMkLst>
            <pc:docMk/>
            <pc:sldMk cId="2985722570" sldId="264"/>
            <ac:spMk id="7" creationId="{75AFD87A-E3BA-E843-2C03-0CF371BA1DC1}"/>
          </ac:spMkLst>
        </pc:spChg>
        <pc:spChg chg="del">
          <ac:chgData name="Pinion, Daniel L CTR JS J8 (USA)" userId="c1954338-e30d-47fc-8f4c-0fcea4c06440" providerId="ADAL" clId="{DA34AD67-161B-4B68-8721-7D93DFF9833C}" dt="2025-08-13T11:42:55.686" v="1328" actId="478"/>
          <ac:spMkLst>
            <pc:docMk/>
            <pc:sldMk cId="2985722570" sldId="264"/>
            <ac:spMk id="8" creationId="{2FA1C7FC-5538-3617-6A6B-64622A2E7434}"/>
          </ac:spMkLst>
        </pc:spChg>
        <pc:graphicFrameChg chg="add mod modGraphic">
          <ac:chgData name="Pinion, Daniel L CTR JS J8 (USA)" userId="c1954338-e30d-47fc-8f4c-0fcea4c06440" providerId="ADAL" clId="{DA34AD67-161B-4B68-8721-7D93DFF9833C}" dt="2025-08-13T12:42:59.163" v="1916" actId="20577"/>
          <ac:graphicFrameMkLst>
            <pc:docMk/>
            <pc:sldMk cId="2985722570" sldId="264"/>
            <ac:graphicFrameMk id="2" creationId="{908B51B6-057D-AB8F-BF94-92C3DBEBAAAA}"/>
          </ac:graphicFrameMkLst>
        </pc:graphicFrameChg>
        <pc:picChg chg="add mod">
          <ac:chgData name="Pinion, Daniel L CTR JS J8 (USA)" userId="c1954338-e30d-47fc-8f4c-0fcea4c06440" providerId="ADAL" clId="{DA34AD67-161B-4B68-8721-7D93DFF9833C}" dt="2025-08-13T12:22:31.633" v="1792" actId="207"/>
          <ac:picMkLst>
            <pc:docMk/>
            <pc:sldMk cId="2985722570" sldId="264"/>
            <ac:picMk id="5" creationId="{0445552D-494D-75ED-E4A6-763AB2A63549}"/>
          </ac:picMkLst>
        </pc:picChg>
        <pc:picChg chg="del">
          <ac:chgData name="Pinion, Daniel L CTR JS J8 (USA)" userId="c1954338-e30d-47fc-8f4c-0fcea4c06440" providerId="ADAL" clId="{DA34AD67-161B-4B68-8721-7D93DFF9833C}" dt="2025-08-13T11:42:51.781" v="1326" actId="478"/>
          <ac:picMkLst>
            <pc:docMk/>
            <pc:sldMk cId="2985722570" sldId="264"/>
            <ac:picMk id="6" creationId="{C3A619C4-EE8C-1FF7-13AF-796F5C7CF689}"/>
          </ac:picMkLst>
        </pc:picChg>
        <pc:picChg chg="add mod">
          <ac:chgData name="Pinion, Daniel L CTR JS J8 (USA)" userId="c1954338-e30d-47fc-8f4c-0fcea4c06440" providerId="ADAL" clId="{DA34AD67-161B-4B68-8721-7D93DFF9833C}" dt="2025-08-13T12:47:22.825" v="1920" actId="1076"/>
          <ac:picMkLst>
            <pc:docMk/>
            <pc:sldMk cId="2985722570" sldId="264"/>
            <ac:picMk id="8" creationId="{E397DA2D-A127-34F5-903B-9D9B55091725}"/>
          </ac:picMkLst>
        </pc:picChg>
        <pc:picChg chg="del">
          <ac:chgData name="Pinion, Daniel L CTR JS J8 (USA)" userId="c1954338-e30d-47fc-8f4c-0fcea4c06440" providerId="ADAL" clId="{DA34AD67-161B-4B68-8721-7D93DFF9833C}" dt="2025-08-13T11:42:52.768" v="1327" actId="478"/>
          <ac:picMkLst>
            <pc:docMk/>
            <pc:sldMk cId="2985722570" sldId="264"/>
            <ac:picMk id="10" creationId="{542948BC-5663-24AE-7C8A-DA77CAF5FAFF}"/>
          </ac:picMkLst>
        </pc:picChg>
        <pc:picChg chg="add mod">
          <ac:chgData name="Pinion, Daniel L CTR JS J8 (USA)" userId="c1954338-e30d-47fc-8f4c-0fcea4c06440" providerId="ADAL" clId="{DA34AD67-161B-4B68-8721-7D93DFF9833C}" dt="2025-08-13T12:38:58.346" v="1901" actId="1076"/>
          <ac:picMkLst>
            <pc:docMk/>
            <pc:sldMk cId="2985722570" sldId="264"/>
            <ac:picMk id="10" creationId="{C26B3122-92AE-9798-9219-5F91D9669AC2}"/>
          </ac:picMkLst>
        </pc:picChg>
        <pc:picChg chg="add del">
          <ac:chgData name="Pinion, Daniel L CTR JS J8 (USA)" userId="c1954338-e30d-47fc-8f4c-0fcea4c06440" providerId="ADAL" clId="{DA34AD67-161B-4B68-8721-7D93DFF9833C}" dt="2025-08-13T12:27:20.177" v="1859" actId="478"/>
          <ac:picMkLst>
            <pc:docMk/>
            <pc:sldMk cId="2985722570" sldId="264"/>
            <ac:picMk id="12" creationId="{8BFB6548-3205-A4D2-8D9C-BB4E47F66705}"/>
          </ac:picMkLst>
        </pc:picChg>
        <pc:picChg chg="add mod">
          <ac:chgData name="Pinion, Daniel L CTR JS J8 (USA)" userId="c1954338-e30d-47fc-8f4c-0fcea4c06440" providerId="ADAL" clId="{DA34AD67-161B-4B68-8721-7D93DFF9833C}" dt="2025-08-13T12:36:21.784" v="1891" actId="1076"/>
          <ac:picMkLst>
            <pc:docMk/>
            <pc:sldMk cId="2985722570" sldId="264"/>
            <ac:picMk id="14" creationId="{FB0F9808-90C0-FE84-1C66-EDF3D5ABAB24}"/>
          </ac:picMkLst>
        </pc:picChg>
        <pc:picChg chg="add mod ord">
          <ac:chgData name="Pinion, Daniel L CTR JS J8 (USA)" userId="c1954338-e30d-47fc-8f4c-0fcea4c06440" providerId="ADAL" clId="{DA34AD67-161B-4B68-8721-7D93DFF9833C}" dt="2025-08-13T12:36:26.984" v="1892" actId="1076"/>
          <ac:picMkLst>
            <pc:docMk/>
            <pc:sldMk cId="2985722570" sldId="264"/>
            <ac:picMk id="16" creationId="{2E19BC50-A853-4AD8-C9D1-D8AA8D48956A}"/>
          </ac:picMkLst>
        </pc:picChg>
        <pc:picChg chg="add del mod ord modCrop">
          <ac:chgData name="Pinion, Daniel L CTR JS J8 (USA)" userId="c1954338-e30d-47fc-8f4c-0fcea4c06440" providerId="ADAL" clId="{DA34AD67-161B-4B68-8721-7D93DFF9833C}" dt="2025-08-13T12:37:29.525" v="1896" actId="478"/>
          <ac:picMkLst>
            <pc:docMk/>
            <pc:sldMk cId="2985722570" sldId="264"/>
            <ac:picMk id="18" creationId="{A0849C9C-A821-A1C0-ED3A-6E6176153B99}"/>
          </ac:picMkLst>
        </pc:picChg>
        <pc:picChg chg="add mod">
          <ac:chgData name="Pinion, Daniel L CTR JS J8 (USA)" userId="c1954338-e30d-47fc-8f4c-0fcea4c06440" providerId="ADAL" clId="{DA34AD67-161B-4B68-8721-7D93DFF9833C}" dt="2025-08-13T12:39:26.135" v="1905" actId="1076"/>
          <ac:picMkLst>
            <pc:docMk/>
            <pc:sldMk cId="2985722570" sldId="264"/>
            <ac:picMk id="20" creationId="{81A1BCD8-19A5-BC2A-C11D-311B7DC4578C}"/>
          </ac:picMkLst>
        </pc:picChg>
        <pc:picChg chg="add mod">
          <ac:chgData name="Pinion, Daniel L CTR JS J8 (USA)" userId="c1954338-e30d-47fc-8f4c-0fcea4c06440" providerId="ADAL" clId="{DA34AD67-161B-4B68-8721-7D93DFF9833C}" dt="2025-08-13T12:40:57.686" v="1913" actId="14100"/>
          <ac:picMkLst>
            <pc:docMk/>
            <pc:sldMk cId="2985722570" sldId="264"/>
            <ac:picMk id="22" creationId="{82EE710D-7B01-9C75-612E-4747ED68B3E6}"/>
          </ac:picMkLst>
        </pc:picChg>
        <pc:picChg chg="add mod">
          <ac:chgData name="Pinion, Daniel L CTR JS J8 (USA)" userId="c1954338-e30d-47fc-8f4c-0fcea4c06440" providerId="ADAL" clId="{DA34AD67-161B-4B68-8721-7D93DFF9833C}" dt="2025-08-13T12:43:59.163" v="1919" actId="1076"/>
          <ac:picMkLst>
            <pc:docMk/>
            <pc:sldMk cId="2985722570" sldId="264"/>
            <ac:picMk id="24" creationId="{6A8E4C73-32A7-9381-C0DA-88CD869DEF83}"/>
          </ac:picMkLst>
        </pc:picChg>
      </pc:sldChg>
      <pc:sldChg chg="addSp modSp mod">
        <pc:chgData name="Pinion, Daniel L CTR JS J8 (USA)" userId="c1954338-e30d-47fc-8f4c-0fcea4c06440" providerId="ADAL" clId="{DA34AD67-161B-4B68-8721-7D93DFF9833C}" dt="2025-08-13T13:29:17.736" v="2223" actId="1076"/>
        <pc:sldMkLst>
          <pc:docMk/>
          <pc:sldMk cId="3348421610" sldId="265"/>
        </pc:sldMkLst>
        <pc:spChg chg="add mod">
          <ac:chgData name="Pinion, Daniel L CTR JS J8 (USA)" userId="c1954338-e30d-47fc-8f4c-0fcea4c06440" providerId="ADAL" clId="{DA34AD67-161B-4B68-8721-7D93DFF9833C}" dt="2025-08-13T13:24:41.783" v="1939" actId="1036"/>
          <ac:spMkLst>
            <pc:docMk/>
            <pc:sldMk cId="3348421610" sldId="265"/>
            <ac:spMk id="2" creationId="{A8FD8266-7053-EF8E-426D-37395FED46FB}"/>
          </ac:spMkLst>
        </pc:spChg>
        <pc:spChg chg="add mod">
          <ac:chgData name="Pinion, Daniel L CTR JS J8 (USA)" userId="c1954338-e30d-47fc-8f4c-0fcea4c06440" providerId="ADAL" clId="{DA34AD67-161B-4B68-8721-7D93DFF9833C}" dt="2025-08-13T13:29:01.123" v="2222" actId="20577"/>
          <ac:spMkLst>
            <pc:docMk/>
            <pc:sldMk cId="3348421610" sldId="265"/>
            <ac:spMk id="3" creationId="{342EB1C0-15EE-D6F3-D2F3-2ABFFC4E0AB0}"/>
          </ac:spMkLst>
        </pc:spChg>
        <pc:spChg chg="mod">
          <ac:chgData name="Pinion, Daniel L CTR JS J8 (USA)" userId="c1954338-e30d-47fc-8f4c-0fcea4c06440" providerId="ADAL" clId="{DA34AD67-161B-4B68-8721-7D93DFF9833C}" dt="2025-08-13T13:29:17.736" v="2223" actId="1076"/>
          <ac:spMkLst>
            <pc:docMk/>
            <pc:sldMk cId="3348421610" sldId="265"/>
            <ac:spMk id="8" creationId="{6DE87CC8-8EF8-0D3F-7754-B9E95E67997D}"/>
          </ac:spMkLst>
        </pc:spChg>
        <pc:picChg chg="mod">
          <ac:chgData name="Pinion, Daniel L CTR JS J8 (USA)" userId="c1954338-e30d-47fc-8f4c-0fcea4c06440" providerId="ADAL" clId="{DA34AD67-161B-4B68-8721-7D93DFF9833C}" dt="2025-08-13T13:28:00.563" v="2145" actId="1076"/>
          <ac:picMkLst>
            <pc:docMk/>
            <pc:sldMk cId="3348421610" sldId="265"/>
            <ac:picMk id="12" creationId="{E0916436-B4C2-38AE-4727-9323AD6A0A67}"/>
          </ac:picMkLst>
        </pc:picChg>
        <pc:picChg chg="mod">
          <ac:chgData name="Pinion, Daniel L CTR JS J8 (USA)" userId="c1954338-e30d-47fc-8f4c-0fcea4c06440" providerId="ADAL" clId="{DA34AD67-161B-4B68-8721-7D93DFF9833C}" dt="2025-08-13T13:27:56.868" v="2144" actId="1076"/>
          <ac:picMkLst>
            <pc:docMk/>
            <pc:sldMk cId="3348421610" sldId="265"/>
            <ac:picMk id="14" creationId="{FF8C90C7-146F-B244-A86E-2B9CEE3AFFA5}"/>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32709A-F052-4DBC-B977-E0543F127414}" type="doc">
      <dgm:prSet loTypeId="urn:microsoft.com/office/officeart/2011/layout/CircleProcess" loCatId="process" qsTypeId="urn:microsoft.com/office/officeart/2005/8/quickstyle/simple5" qsCatId="simple" csTypeId="urn:microsoft.com/office/officeart/2005/8/colors/accent1_2" csCatId="accent1" phldr="1"/>
      <dgm:spPr/>
      <dgm:t>
        <a:bodyPr/>
        <a:lstStyle/>
        <a:p>
          <a:endParaRPr lang="en-US"/>
        </a:p>
      </dgm:t>
    </dgm:pt>
    <dgm:pt modelId="{7F94E9CA-3359-45E3-9A6D-DC5E059288D5}">
      <dgm:prSet phldrT="[Text]"/>
      <dgm:spPr/>
      <dgm:t>
        <a:bodyPr/>
        <a:lstStyle/>
        <a:p>
          <a:r>
            <a:rPr lang="en-US" dirty="0"/>
            <a:t>Step 1: Documentation &amp; Justification</a:t>
          </a:r>
        </a:p>
      </dgm:t>
    </dgm:pt>
    <dgm:pt modelId="{B886C859-DCE2-4CB9-8A2F-A583055C8DE2}" type="parTrans" cxnId="{BDF1EE43-DACE-4980-9B9D-74909D8398ED}">
      <dgm:prSet/>
      <dgm:spPr/>
      <dgm:t>
        <a:bodyPr/>
        <a:lstStyle/>
        <a:p>
          <a:endParaRPr lang="en-US"/>
        </a:p>
      </dgm:t>
    </dgm:pt>
    <dgm:pt modelId="{D6EC447D-E509-4799-A00C-38EC082D6BB1}" type="sibTrans" cxnId="{BDF1EE43-DACE-4980-9B9D-74909D8398ED}">
      <dgm:prSet/>
      <dgm:spPr/>
      <dgm:t>
        <a:bodyPr/>
        <a:lstStyle/>
        <a:p>
          <a:endParaRPr lang="en-US"/>
        </a:p>
      </dgm:t>
    </dgm:pt>
    <dgm:pt modelId="{8237FA1F-65A1-4194-B116-208AC007C612}">
      <dgm:prSet phldrT="[Text]" custT="1"/>
      <dgm:spPr/>
      <dgm:t>
        <a:bodyPr/>
        <a:lstStyle/>
        <a:p>
          <a:r>
            <a:rPr lang="en-US" sz="1400" dirty="0">
              <a:latin typeface="Arial" panose="020B0604020202020204" pitchFamily="34" charset="0"/>
              <a:cs typeface="Arial" panose="020B0604020202020204" pitchFamily="34" charset="0"/>
            </a:rPr>
            <a:t>Gather new and compelling evidence that demonstrates the act of valor warrants the Medal of Honor.</a:t>
          </a:r>
        </a:p>
      </dgm:t>
    </dgm:pt>
    <dgm:pt modelId="{2048691D-3A0C-4C6A-BDB3-BD61FFD6AECE}" type="parTrans" cxnId="{26BA54A4-EAC1-4FF1-B67F-A0F2D86CC6FE}">
      <dgm:prSet/>
      <dgm:spPr/>
      <dgm:t>
        <a:bodyPr/>
        <a:lstStyle/>
        <a:p>
          <a:endParaRPr lang="en-US"/>
        </a:p>
      </dgm:t>
    </dgm:pt>
    <dgm:pt modelId="{10657A2B-A8FA-48E5-9091-10069CDCCC5B}" type="sibTrans" cxnId="{26BA54A4-EAC1-4FF1-B67F-A0F2D86CC6FE}">
      <dgm:prSet/>
      <dgm:spPr/>
      <dgm:t>
        <a:bodyPr/>
        <a:lstStyle/>
        <a:p>
          <a:endParaRPr lang="en-US"/>
        </a:p>
      </dgm:t>
    </dgm:pt>
    <dgm:pt modelId="{77C34618-AF62-42C2-BD30-3F5E25753106}">
      <dgm:prSet phldrT="[Text]"/>
      <dgm:spPr/>
      <dgm:t>
        <a:bodyPr/>
        <a:lstStyle/>
        <a:p>
          <a:r>
            <a:rPr lang="en-US" dirty="0"/>
            <a:t>Step 2: </a:t>
          </a:r>
        </a:p>
        <a:p>
          <a:r>
            <a:rPr lang="en-US" dirty="0"/>
            <a:t>Formal Request &amp; Review</a:t>
          </a:r>
        </a:p>
      </dgm:t>
    </dgm:pt>
    <dgm:pt modelId="{6E6018C7-F31B-4859-A18F-29F901E9572D}" type="parTrans" cxnId="{33ABFA87-16FB-4FBE-8EF3-49EA8A5622F5}">
      <dgm:prSet/>
      <dgm:spPr/>
      <dgm:t>
        <a:bodyPr/>
        <a:lstStyle/>
        <a:p>
          <a:endParaRPr lang="en-US"/>
        </a:p>
      </dgm:t>
    </dgm:pt>
    <dgm:pt modelId="{4F5CF7E6-8171-4CE8-88B5-A1606DCD8B89}" type="sibTrans" cxnId="{33ABFA87-16FB-4FBE-8EF3-49EA8A5622F5}">
      <dgm:prSet/>
      <dgm:spPr/>
      <dgm:t>
        <a:bodyPr/>
        <a:lstStyle/>
        <a:p>
          <a:endParaRPr lang="en-US"/>
        </a:p>
      </dgm:t>
    </dgm:pt>
    <dgm:pt modelId="{64382062-5BEA-4165-83FB-BCE0EFF0AFBC}">
      <dgm:prSet phldrT="[Text]" custT="1"/>
      <dgm:spPr/>
      <dgm:t>
        <a:bodyPr/>
        <a:lstStyle/>
        <a:p>
          <a:r>
            <a:rPr lang="en-US" sz="1400" dirty="0">
              <a:latin typeface="Arial" panose="020B0604020202020204" pitchFamily="34" charset="0"/>
              <a:cs typeface="Arial" panose="020B0604020202020204" pitchFamily="34" charset="0"/>
            </a:rPr>
            <a:t>Formal Recommendations needs to be reviewed and submitted in packet form</a:t>
          </a:r>
        </a:p>
      </dgm:t>
    </dgm:pt>
    <dgm:pt modelId="{24FA5978-276D-413B-B4F3-75B16B4A123F}" type="parTrans" cxnId="{35BEB3AA-E7FD-4861-B357-FDF21B1A9DFF}">
      <dgm:prSet/>
      <dgm:spPr/>
      <dgm:t>
        <a:bodyPr/>
        <a:lstStyle/>
        <a:p>
          <a:endParaRPr lang="en-US"/>
        </a:p>
      </dgm:t>
    </dgm:pt>
    <dgm:pt modelId="{8260AA69-1280-42C4-AB0C-5A80A7383ECD}" type="sibTrans" cxnId="{35BEB3AA-E7FD-4861-B357-FDF21B1A9DFF}">
      <dgm:prSet/>
      <dgm:spPr/>
      <dgm:t>
        <a:bodyPr/>
        <a:lstStyle/>
        <a:p>
          <a:endParaRPr lang="en-US"/>
        </a:p>
      </dgm:t>
    </dgm:pt>
    <dgm:pt modelId="{968F69BA-7549-4E9D-B775-D59F8691B6D2}">
      <dgm:prSet phldrT="[Text]"/>
      <dgm:spPr/>
      <dgm:t>
        <a:bodyPr/>
        <a:lstStyle/>
        <a:p>
          <a:r>
            <a:rPr lang="en-US" dirty="0"/>
            <a:t>Step 3: Congressional Sponsorship</a:t>
          </a:r>
        </a:p>
      </dgm:t>
    </dgm:pt>
    <dgm:pt modelId="{3260FC61-7DF1-4140-A33F-83D47BA006E6}" type="parTrans" cxnId="{18397D97-DBE0-44B7-B878-F17CC60E58D4}">
      <dgm:prSet/>
      <dgm:spPr/>
      <dgm:t>
        <a:bodyPr/>
        <a:lstStyle/>
        <a:p>
          <a:endParaRPr lang="en-US"/>
        </a:p>
      </dgm:t>
    </dgm:pt>
    <dgm:pt modelId="{1A2AD628-8FC5-48E7-94E8-D6741303D4F9}" type="sibTrans" cxnId="{18397D97-DBE0-44B7-B878-F17CC60E58D4}">
      <dgm:prSet/>
      <dgm:spPr/>
      <dgm:t>
        <a:bodyPr/>
        <a:lstStyle/>
        <a:p>
          <a:endParaRPr lang="en-US"/>
        </a:p>
      </dgm:t>
    </dgm:pt>
    <dgm:pt modelId="{7E41FD87-FD62-441E-B685-94A45DE57878}">
      <dgm:prSet phldrT="[Text]" custT="1"/>
      <dgm:spPr/>
      <dgm:t>
        <a:bodyPr/>
        <a:lstStyle/>
        <a:p>
          <a:r>
            <a:rPr lang="en-US" sz="1400" dirty="0">
              <a:latin typeface="Arial" panose="020B0604020202020204" pitchFamily="34" charset="0"/>
              <a:cs typeface="Arial" panose="020B0604020202020204" pitchFamily="34" charset="0"/>
            </a:rPr>
            <a:t>Congressional sponsorship is required for review from a Member of the U.S. Senate or House of Representatives per Title 10 U.S. Code Section 1130 when greater than 1 year has passed. </a:t>
          </a:r>
        </a:p>
      </dgm:t>
    </dgm:pt>
    <dgm:pt modelId="{22A8CB74-5BCC-4119-A240-AA6837C71676}" type="parTrans" cxnId="{1BC07C3B-AE66-4B0E-BEAC-92485FC2D355}">
      <dgm:prSet/>
      <dgm:spPr/>
      <dgm:t>
        <a:bodyPr/>
        <a:lstStyle/>
        <a:p>
          <a:endParaRPr lang="en-US"/>
        </a:p>
      </dgm:t>
    </dgm:pt>
    <dgm:pt modelId="{BF9DA1DC-417E-41DC-8139-69745A5E1E65}" type="sibTrans" cxnId="{1BC07C3B-AE66-4B0E-BEAC-92485FC2D355}">
      <dgm:prSet/>
      <dgm:spPr/>
      <dgm:t>
        <a:bodyPr/>
        <a:lstStyle/>
        <a:p>
          <a:endParaRPr lang="en-US"/>
        </a:p>
      </dgm:t>
    </dgm:pt>
    <dgm:pt modelId="{D0EA9A25-BE13-4E6C-9612-CFDA1132CC42}">
      <dgm:prSet phldrT="[Text]"/>
      <dgm:spPr/>
      <dgm:t>
        <a:bodyPr/>
        <a:lstStyle/>
        <a:p>
          <a:r>
            <a:rPr lang="en-US" dirty="0"/>
            <a:t>Step 4:</a:t>
          </a:r>
        </a:p>
        <a:p>
          <a:r>
            <a:rPr lang="en-US" dirty="0"/>
            <a:t> Army Awards Board Review</a:t>
          </a:r>
        </a:p>
      </dgm:t>
    </dgm:pt>
    <dgm:pt modelId="{249507B6-788D-4787-A55F-F8CE9EF05E4B}" type="parTrans" cxnId="{721D71A4-F8A4-4DCF-91C1-E5E48CDFB395}">
      <dgm:prSet/>
      <dgm:spPr/>
      <dgm:t>
        <a:bodyPr/>
        <a:lstStyle/>
        <a:p>
          <a:endParaRPr lang="en-US"/>
        </a:p>
      </dgm:t>
    </dgm:pt>
    <dgm:pt modelId="{9EE202FD-06F4-47AB-A779-E2DC17E0A966}" type="sibTrans" cxnId="{721D71A4-F8A4-4DCF-91C1-E5E48CDFB395}">
      <dgm:prSet/>
      <dgm:spPr/>
      <dgm:t>
        <a:bodyPr/>
        <a:lstStyle/>
        <a:p>
          <a:endParaRPr lang="en-US"/>
        </a:p>
      </dgm:t>
    </dgm:pt>
    <dgm:pt modelId="{F0D7C366-138B-4861-94DA-5793EA55032F}">
      <dgm:prSet phldrT="[Text]" custT="1"/>
      <dgm:spPr/>
      <dgm:t>
        <a:bodyPr/>
        <a:lstStyle/>
        <a:p>
          <a:r>
            <a:rPr lang="en-US" sz="1400" dirty="0">
              <a:latin typeface="Arial" panose="020B0604020202020204" pitchFamily="34" charset="0"/>
              <a:cs typeface="Arial" panose="020B0604020202020204" pitchFamily="34" charset="0"/>
            </a:rPr>
            <a:t>Once sponsorship happens, that is presented to the Army Awards Board. The Army Awards Board will evaluate and determine worth.</a:t>
          </a:r>
        </a:p>
      </dgm:t>
    </dgm:pt>
    <dgm:pt modelId="{F3206743-0A18-4E05-BD40-0F5C668A238A}" type="parTrans" cxnId="{6442E1F7-F4C0-4897-93A8-6CF8C70696C8}">
      <dgm:prSet/>
      <dgm:spPr/>
      <dgm:t>
        <a:bodyPr/>
        <a:lstStyle/>
        <a:p>
          <a:endParaRPr lang="en-US"/>
        </a:p>
      </dgm:t>
    </dgm:pt>
    <dgm:pt modelId="{6F9FAF7D-7DF7-446C-82CD-BB2FD4F23B84}" type="sibTrans" cxnId="{6442E1F7-F4C0-4897-93A8-6CF8C70696C8}">
      <dgm:prSet/>
      <dgm:spPr/>
      <dgm:t>
        <a:bodyPr/>
        <a:lstStyle/>
        <a:p>
          <a:endParaRPr lang="en-US"/>
        </a:p>
      </dgm:t>
    </dgm:pt>
    <dgm:pt modelId="{E103E5AA-3473-4A35-9B93-984D75D8B696}">
      <dgm:prSet phldrT="[Text]"/>
      <dgm:spPr/>
      <dgm:t>
        <a:bodyPr/>
        <a:lstStyle/>
        <a:p>
          <a:r>
            <a:rPr lang="en-US" dirty="0"/>
            <a:t>Step 5: Presidential Approval</a:t>
          </a:r>
        </a:p>
      </dgm:t>
    </dgm:pt>
    <dgm:pt modelId="{C3FEE2A7-0ED8-4046-B2B7-5C530F0AEE9E}" type="parTrans" cxnId="{5D2A17DE-A480-4A57-8A06-9BCEA9610B17}">
      <dgm:prSet/>
      <dgm:spPr/>
      <dgm:t>
        <a:bodyPr/>
        <a:lstStyle/>
        <a:p>
          <a:endParaRPr lang="en-US"/>
        </a:p>
      </dgm:t>
    </dgm:pt>
    <dgm:pt modelId="{805735B9-6B34-4261-9047-463B6CA245FC}" type="sibTrans" cxnId="{5D2A17DE-A480-4A57-8A06-9BCEA9610B17}">
      <dgm:prSet/>
      <dgm:spPr/>
      <dgm:t>
        <a:bodyPr/>
        <a:lstStyle/>
        <a:p>
          <a:endParaRPr lang="en-US"/>
        </a:p>
      </dgm:t>
    </dgm:pt>
    <dgm:pt modelId="{67CFF1A7-97E5-4DD4-B9F9-55032E878F19}">
      <dgm:prSet phldrT="[Text]" custT="1"/>
      <dgm:spPr/>
      <dgm:t>
        <a:bodyPr/>
        <a:lstStyle/>
        <a:p>
          <a:r>
            <a:rPr lang="en-US" sz="1400" dirty="0">
              <a:latin typeface="Arial" panose="020B0604020202020204" pitchFamily="34" charset="0"/>
              <a:cs typeface="Arial" panose="020B0604020202020204" pitchFamily="34" charset="0"/>
            </a:rPr>
            <a:t>If approved by the Army Awards Board, the recommendation is forwarded to the President of the United States for final approval.</a:t>
          </a:r>
        </a:p>
      </dgm:t>
    </dgm:pt>
    <dgm:pt modelId="{14480F9D-3CFD-4F80-8DB6-562D256AAF81}" type="parTrans" cxnId="{34D4975A-576A-4B16-8C1A-5893E80A732C}">
      <dgm:prSet/>
      <dgm:spPr/>
      <dgm:t>
        <a:bodyPr/>
        <a:lstStyle/>
        <a:p>
          <a:endParaRPr lang="en-US"/>
        </a:p>
      </dgm:t>
    </dgm:pt>
    <dgm:pt modelId="{4E47AADC-325A-4026-8F5D-2842C3FA7E1B}" type="sibTrans" cxnId="{34D4975A-576A-4B16-8C1A-5893E80A732C}">
      <dgm:prSet/>
      <dgm:spPr/>
      <dgm:t>
        <a:bodyPr/>
        <a:lstStyle/>
        <a:p>
          <a:endParaRPr lang="en-US"/>
        </a:p>
      </dgm:t>
    </dgm:pt>
    <dgm:pt modelId="{26987745-C799-4ACE-91D8-8EE21E391133}">
      <dgm:prSet phldrT="[Text]" custT="1"/>
      <dgm:spPr/>
      <dgm:t>
        <a:bodyPr/>
        <a:lstStyle/>
        <a:p>
          <a:r>
            <a:rPr lang="en-US" sz="1400" dirty="0">
              <a:latin typeface="Arial" panose="020B0604020202020204" pitchFamily="34" charset="0"/>
              <a:cs typeface="Arial" panose="020B0604020202020204" pitchFamily="34" charset="0"/>
            </a:rPr>
            <a:t>This includes sworn statements, official records, and a detailed letter of justification. </a:t>
          </a:r>
        </a:p>
      </dgm:t>
    </dgm:pt>
    <dgm:pt modelId="{D35E02F6-B6EE-4C84-B0AD-E30075AA04F0}" type="parTrans" cxnId="{C9F937DE-4E10-48EC-93EA-205996738CEC}">
      <dgm:prSet/>
      <dgm:spPr/>
      <dgm:t>
        <a:bodyPr/>
        <a:lstStyle/>
        <a:p>
          <a:endParaRPr lang="en-US"/>
        </a:p>
      </dgm:t>
    </dgm:pt>
    <dgm:pt modelId="{665D20AA-14CA-4CAD-BFB0-6784F7B1E626}" type="sibTrans" cxnId="{C9F937DE-4E10-48EC-93EA-205996738CEC}">
      <dgm:prSet/>
      <dgm:spPr/>
      <dgm:t>
        <a:bodyPr/>
        <a:lstStyle/>
        <a:p>
          <a:endParaRPr lang="en-US"/>
        </a:p>
      </dgm:t>
    </dgm:pt>
    <dgm:pt modelId="{7B80FA1B-DE9E-4D2C-8D15-EC9E7CB4D977}">
      <dgm:prSet phldrT="[Text]" custT="1"/>
      <dgm:spPr/>
      <dgm:t>
        <a:bodyPr/>
        <a:lstStyle/>
        <a:p>
          <a:r>
            <a:rPr lang="en-US" sz="1400" dirty="0">
              <a:latin typeface="Arial" panose="020B0604020202020204" pitchFamily="34" charset="0"/>
              <a:cs typeface="Arial" panose="020B0604020202020204" pitchFamily="34" charset="0"/>
            </a:rPr>
            <a:t>Initially Submitted to 1AD Commanding General on 11 August 2025.  Updating Storyboard.</a:t>
          </a:r>
        </a:p>
      </dgm:t>
    </dgm:pt>
    <dgm:pt modelId="{C9609342-0166-48D5-896C-5D3348362B7F}" type="parTrans" cxnId="{44C85DF4-6D45-4D92-8554-8F5D6F4C0823}">
      <dgm:prSet/>
      <dgm:spPr/>
      <dgm:t>
        <a:bodyPr/>
        <a:lstStyle/>
        <a:p>
          <a:endParaRPr lang="en-US"/>
        </a:p>
      </dgm:t>
    </dgm:pt>
    <dgm:pt modelId="{480F442C-59E1-4452-9779-F6FED6185C44}" type="sibTrans" cxnId="{44C85DF4-6D45-4D92-8554-8F5D6F4C0823}">
      <dgm:prSet/>
      <dgm:spPr/>
      <dgm:t>
        <a:bodyPr/>
        <a:lstStyle/>
        <a:p>
          <a:endParaRPr lang="en-US"/>
        </a:p>
      </dgm:t>
    </dgm:pt>
    <dgm:pt modelId="{618A114A-4E67-4B3A-9263-3EDDAD9A8E13}" type="pres">
      <dgm:prSet presAssocID="{2F32709A-F052-4DBC-B977-E0543F127414}" presName="Name0" presStyleCnt="0">
        <dgm:presLayoutVars>
          <dgm:chMax val="11"/>
          <dgm:chPref val="11"/>
          <dgm:dir/>
          <dgm:resizeHandles/>
        </dgm:presLayoutVars>
      </dgm:prSet>
      <dgm:spPr/>
    </dgm:pt>
    <dgm:pt modelId="{81A5DC96-94DE-4AE2-8DC2-001FDFCD78DA}" type="pres">
      <dgm:prSet presAssocID="{E103E5AA-3473-4A35-9B93-984D75D8B696}" presName="Accent5" presStyleCnt="0"/>
      <dgm:spPr/>
    </dgm:pt>
    <dgm:pt modelId="{F5F13F68-16EF-476D-A83A-6C589AA1DF1C}" type="pres">
      <dgm:prSet presAssocID="{E103E5AA-3473-4A35-9B93-984D75D8B696}" presName="Accent" presStyleLbl="node1" presStyleIdx="0" presStyleCnt="5"/>
      <dgm:spPr/>
    </dgm:pt>
    <dgm:pt modelId="{455FB1A9-47EE-4C33-9904-57F085EEBB69}" type="pres">
      <dgm:prSet presAssocID="{E103E5AA-3473-4A35-9B93-984D75D8B696}" presName="ParentBackground5" presStyleCnt="0"/>
      <dgm:spPr/>
    </dgm:pt>
    <dgm:pt modelId="{2DC78E3E-68C3-4C62-A34C-AED5F8B87247}" type="pres">
      <dgm:prSet presAssocID="{E103E5AA-3473-4A35-9B93-984D75D8B696}" presName="ParentBackground" presStyleLbl="fgAcc1" presStyleIdx="0" presStyleCnt="5"/>
      <dgm:spPr/>
    </dgm:pt>
    <dgm:pt modelId="{969E5CEE-0D17-4890-9833-6B4F915EBD7F}" type="pres">
      <dgm:prSet presAssocID="{E103E5AA-3473-4A35-9B93-984D75D8B696}" presName="Child5" presStyleLbl="revTx" presStyleIdx="0" presStyleCnt="5">
        <dgm:presLayoutVars>
          <dgm:chMax val="0"/>
          <dgm:chPref val="0"/>
          <dgm:bulletEnabled val="1"/>
        </dgm:presLayoutVars>
      </dgm:prSet>
      <dgm:spPr/>
    </dgm:pt>
    <dgm:pt modelId="{B1E29E79-4D90-41B7-A110-1C9CF85ABCB3}" type="pres">
      <dgm:prSet presAssocID="{E103E5AA-3473-4A35-9B93-984D75D8B696}" presName="Parent5" presStyleLbl="revTx" presStyleIdx="0" presStyleCnt="5">
        <dgm:presLayoutVars>
          <dgm:chMax val="1"/>
          <dgm:chPref val="1"/>
          <dgm:bulletEnabled val="1"/>
        </dgm:presLayoutVars>
      </dgm:prSet>
      <dgm:spPr/>
    </dgm:pt>
    <dgm:pt modelId="{D898C685-7817-47E6-B015-1CFFCBC96EF5}" type="pres">
      <dgm:prSet presAssocID="{D0EA9A25-BE13-4E6C-9612-CFDA1132CC42}" presName="Accent4" presStyleCnt="0"/>
      <dgm:spPr/>
    </dgm:pt>
    <dgm:pt modelId="{BAD5415E-3AB4-4AFE-9EC7-9F9137C5DE9A}" type="pres">
      <dgm:prSet presAssocID="{D0EA9A25-BE13-4E6C-9612-CFDA1132CC42}" presName="Accent" presStyleLbl="node1" presStyleIdx="1" presStyleCnt="5"/>
      <dgm:spPr/>
    </dgm:pt>
    <dgm:pt modelId="{1AC3E14F-78A6-43AE-9197-C40352D1B007}" type="pres">
      <dgm:prSet presAssocID="{D0EA9A25-BE13-4E6C-9612-CFDA1132CC42}" presName="ParentBackground4" presStyleCnt="0"/>
      <dgm:spPr/>
    </dgm:pt>
    <dgm:pt modelId="{BA745525-D82E-4440-985F-6835D11F92B6}" type="pres">
      <dgm:prSet presAssocID="{D0EA9A25-BE13-4E6C-9612-CFDA1132CC42}" presName="ParentBackground" presStyleLbl="fgAcc1" presStyleIdx="1" presStyleCnt="5"/>
      <dgm:spPr/>
    </dgm:pt>
    <dgm:pt modelId="{3CE20DAF-1F3A-4C1E-8A66-B5ADF2ED76D1}" type="pres">
      <dgm:prSet presAssocID="{D0EA9A25-BE13-4E6C-9612-CFDA1132CC42}" presName="Child4" presStyleLbl="revTx" presStyleIdx="1" presStyleCnt="5">
        <dgm:presLayoutVars>
          <dgm:chMax val="0"/>
          <dgm:chPref val="0"/>
          <dgm:bulletEnabled val="1"/>
        </dgm:presLayoutVars>
      </dgm:prSet>
      <dgm:spPr/>
    </dgm:pt>
    <dgm:pt modelId="{22902B4D-DBBA-48D6-BF8C-7F44D52335E2}" type="pres">
      <dgm:prSet presAssocID="{D0EA9A25-BE13-4E6C-9612-CFDA1132CC42}" presName="Parent4" presStyleLbl="revTx" presStyleIdx="1" presStyleCnt="5">
        <dgm:presLayoutVars>
          <dgm:chMax val="1"/>
          <dgm:chPref val="1"/>
          <dgm:bulletEnabled val="1"/>
        </dgm:presLayoutVars>
      </dgm:prSet>
      <dgm:spPr/>
    </dgm:pt>
    <dgm:pt modelId="{0511A34F-E502-46CF-9903-A5A190B433A0}" type="pres">
      <dgm:prSet presAssocID="{968F69BA-7549-4E9D-B775-D59F8691B6D2}" presName="Accent3" presStyleCnt="0"/>
      <dgm:spPr/>
    </dgm:pt>
    <dgm:pt modelId="{9444483D-3B80-4C21-9295-AFA9BF914398}" type="pres">
      <dgm:prSet presAssocID="{968F69BA-7549-4E9D-B775-D59F8691B6D2}" presName="Accent" presStyleLbl="node1" presStyleIdx="2" presStyleCnt="5"/>
      <dgm:spPr/>
    </dgm:pt>
    <dgm:pt modelId="{31E2F26E-4570-41D8-B2B4-8A47919D09AC}" type="pres">
      <dgm:prSet presAssocID="{968F69BA-7549-4E9D-B775-D59F8691B6D2}" presName="ParentBackground3" presStyleCnt="0"/>
      <dgm:spPr/>
    </dgm:pt>
    <dgm:pt modelId="{3873D784-7942-4387-9CD1-AB1DD18F032C}" type="pres">
      <dgm:prSet presAssocID="{968F69BA-7549-4E9D-B775-D59F8691B6D2}" presName="ParentBackground" presStyleLbl="fgAcc1" presStyleIdx="2" presStyleCnt="5"/>
      <dgm:spPr/>
    </dgm:pt>
    <dgm:pt modelId="{DDCBE1A1-409D-4286-A679-ABA7D762B302}" type="pres">
      <dgm:prSet presAssocID="{968F69BA-7549-4E9D-B775-D59F8691B6D2}" presName="Child3" presStyleLbl="revTx" presStyleIdx="2" presStyleCnt="5">
        <dgm:presLayoutVars>
          <dgm:chMax val="0"/>
          <dgm:chPref val="0"/>
          <dgm:bulletEnabled val="1"/>
        </dgm:presLayoutVars>
      </dgm:prSet>
      <dgm:spPr/>
    </dgm:pt>
    <dgm:pt modelId="{2F0C9FF2-2452-4DA5-8E16-E68AB8E8C382}" type="pres">
      <dgm:prSet presAssocID="{968F69BA-7549-4E9D-B775-D59F8691B6D2}" presName="Parent3" presStyleLbl="revTx" presStyleIdx="2" presStyleCnt="5">
        <dgm:presLayoutVars>
          <dgm:chMax val="1"/>
          <dgm:chPref val="1"/>
          <dgm:bulletEnabled val="1"/>
        </dgm:presLayoutVars>
      </dgm:prSet>
      <dgm:spPr/>
    </dgm:pt>
    <dgm:pt modelId="{C00D2D71-311F-423B-986E-0A2D79871A41}" type="pres">
      <dgm:prSet presAssocID="{77C34618-AF62-42C2-BD30-3F5E25753106}" presName="Accent2" presStyleCnt="0"/>
      <dgm:spPr/>
    </dgm:pt>
    <dgm:pt modelId="{EE8A065E-1C52-49F3-91A2-64CFBF20E161}" type="pres">
      <dgm:prSet presAssocID="{77C34618-AF62-42C2-BD30-3F5E25753106}" presName="Accent" presStyleLbl="node1" presStyleIdx="3" presStyleCnt="5"/>
      <dgm:spPr/>
    </dgm:pt>
    <dgm:pt modelId="{9A74822E-7C71-4623-8253-A0B9C12AE3F7}" type="pres">
      <dgm:prSet presAssocID="{77C34618-AF62-42C2-BD30-3F5E25753106}" presName="ParentBackground2" presStyleCnt="0"/>
      <dgm:spPr/>
    </dgm:pt>
    <dgm:pt modelId="{C3AEB588-0332-4041-A64A-80D8D3D1E263}" type="pres">
      <dgm:prSet presAssocID="{77C34618-AF62-42C2-BD30-3F5E25753106}" presName="ParentBackground" presStyleLbl="fgAcc1" presStyleIdx="3" presStyleCnt="5"/>
      <dgm:spPr/>
    </dgm:pt>
    <dgm:pt modelId="{6B7A39EB-0E39-4191-BA2A-B141A6C7396F}" type="pres">
      <dgm:prSet presAssocID="{77C34618-AF62-42C2-BD30-3F5E25753106}" presName="Child2" presStyleLbl="revTx" presStyleIdx="3" presStyleCnt="5">
        <dgm:presLayoutVars>
          <dgm:chMax val="0"/>
          <dgm:chPref val="0"/>
          <dgm:bulletEnabled val="1"/>
        </dgm:presLayoutVars>
      </dgm:prSet>
      <dgm:spPr/>
    </dgm:pt>
    <dgm:pt modelId="{2CDAE75A-08C2-4957-BEDF-7D83B552E659}" type="pres">
      <dgm:prSet presAssocID="{77C34618-AF62-42C2-BD30-3F5E25753106}" presName="Parent2" presStyleLbl="revTx" presStyleIdx="3" presStyleCnt="5">
        <dgm:presLayoutVars>
          <dgm:chMax val="1"/>
          <dgm:chPref val="1"/>
          <dgm:bulletEnabled val="1"/>
        </dgm:presLayoutVars>
      </dgm:prSet>
      <dgm:spPr/>
    </dgm:pt>
    <dgm:pt modelId="{D93DFC55-CD05-4AD6-B55A-52968D0C5520}" type="pres">
      <dgm:prSet presAssocID="{7F94E9CA-3359-45E3-9A6D-DC5E059288D5}" presName="Accent1" presStyleCnt="0"/>
      <dgm:spPr/>
    </dgm:pt>
    <dgm:pt modelId="{3C9E2E8D-8702-4A5F-92B5-6789F62DDE90}" type="pres">
      <dgm:prSet presAssocID="{7F94E9CA-3359-45E3-9A6D-DC5E059288D5}" presName="Accent" presStyleLbl="node1" presStyleIdx="4" presStyleCnt="5"/>
      <dgm:spPr/>
    </dgm:pt>
    <dgm:pt modelId="{EB885A89-5DAD-498A-A288-E23D59C08D12}" type="pres">
      <dgm:prSet presAssocID="{7F94E9CA-3359-45E3-9A6D-DC5E059288D5}" presName="ParentBackground1" presStyleCnt="0"/>
      <dgm:spPr/>
    </dgm:pt>
    <dgm:pt modelId="{9CFEE98B-3835-4DC5-9AB2-D9D01585F402}" type="pres">
      <dgm:prSet presAssocID="{7F94E9CA-3359-45E3-9A6D-DC5E059288D5}" presName="ParentBackground" presStyleLbl="fgAcc1" presStyleIdx="4" presStyleCnt="5"/>
      <dgm:spPr/>
    </dgm:pt>
    <dgm:pt modelId="{F295777B-2189-4B28-ABF4-5118059D44C2}" type="pres">
      <dgm:prSet presAssocID="{7F94E9CA-3359-45E3-9A6D-DC5E059288D5}" presName="Child1" presStyleLbl="revTx" presStyleIdx="4" presStyleCnt="5">
        <dgm:presLayoutVars>
          <dgm:chMax val="0"/>
          <dgm:chPref val="0"/>
          <dgm:bulletEnabled val="1"/>
        </dgm:presLayoutVars>
      </dgm:prSet>
      <dgm:spPr/>
    </dgm:pt>
    <dgm:pt modelId="{87F62DB5-0CC6-41C4-BA75-18B0BFD4CD84}" type="pres">
      <dgm:prSet presAssocID="{7F94E9CA-3359-45E3-9A6D-DC5E059288D5}" presName="Parent1" presStyleLbl="revTx" presStyleIdx="4" presStyleCnt="5">
        <dgm:presLayoutVars>
          <dgm:chMax val="1"/>
          <dgm:chPref val="1"/>
          <dgm:bulletEnabled val="1"/>
        </dgm:presLayoutVars>
      </dgm:prSet>
      <dgm:spPr/>
    </dgm:pt>
  </dgm:ptLst>
  <dgm:cxnLst>
    <dgm:cxn modelId="{56689800-13B0-407D-8C3A-7FC8C14EF67C}" type="presOf" srcId="{7F94E9CA-3359-45E3-9A6D-DC5E059288D5}" destId="{87F62DB5-0CC6-41C4-BA75-18B0BFD4CD84}" srcOrd="1" destOrd="0" presId="urn:microsoft.com/office/officeart/2011/layout/CircleProcess"/>
    <dgm:cxn modelId="{686FD431-7842-4C82-AF59-B064E642C6C6}" type="presOf" srcId="{8237FA1F-65A1-4194-B116-208AC007C612}" destId="{F295777B-2189-4B28-ABF4-5118059D44C2}" srcOrd="0" destOrd="0" presId="urn:microsoft.com/office/officeart/2011/layout/CircleProcess"/>
    <dgm:cxn modelId="{29758334-5BCE-40E8-930D-4B9076DEF9FE}" type="presOf" srcId="{2F32709A-F052-4DBC-B977-E0543F127414}" destId="{618A114A-4E67-4B3A-9263-3EDDAD9A8E13}" srcOrd="0" destOrd="0" presId="urn:microsoft.com/office/officeart/2011/layout/CircleProcess"/>
    <dgm:cxn modelId="{6B67BE35-770D-46D7-82C7-34F53D169B0A}" type="presOf" srcId="{7E41FD87-FD62-441E-B685-94A45DE57878}" destId="{DDCBE1A1-409D-4286-A679-ABA7D762B302}" srcOrd="0" destOrd="0" presId="urn:microsoft.com/office/officeart/2011/layout/CircleProcess"/>
    <dgm:cxn modelId="{1BC07C3B-AE66-4B0E-BEAC-92485FC2D355}" srcId="{968F69BA-7549-4E9D-B775-D59F8691B6D2}" destId="{7E41FD87-FD62-441E-B685-94A45DE57878}" srcOrd="0" destOrd="0" parTransId="{22A8CB74-5BCC-4119-A240-AA6837C71676}" sibTransId="{BF9DA1DC-417E-41DC-8139-69745A5E1E65}"/>
    <dgm:cxn modelId="{1E621641-B620-4315-99E5-FC76FA3A7385}" type="presOf" srcId="{7F94E9CA-3359-45E3-9A6D-DC5E059288D5}" destId="{9CFEE98B-3835-4DC5-9AB2-D9D01585F402}" srcOrd="0" destOrd="0" presId="urn:microsoft.com/office/officeart/2011/layout/CircleProcess"/>
    <dgm:cxn modelId="{BDF1EE43-DACE-4980-9B9D-74909D8398ED}" srcId="{2F32709A-F052-4DBC-B977-E0543F127414}" destId="{7F94E9CA-3359-45E3-9A6D-DC5E059288D5}" srcOrd="0" destOrd="0" parTransId="{B886C859-DCE2-4CB9-8A2F-A583055C8DE2}" sibTransId="{D6EC447D-E509-4799-A00C-38EC082D6BB1}"/>
    <dgm:cxn modelId="{66197256-BAF9-4BB4-A934-3AA00E22CCED}" type="presOf" srcId="{968F69BA-7549-4E9D-B775-D59F8691B6D2}" destId="{3873D784-7942-4387-9CD1-AB1DD18F032C}" srcOrd="0" destOrd="0" presId="urn:microsoft.com/office/officeart/2011/layout/CircleProcess"/>
    <dgm:cxn modelId="{34D4975A-576A-4B16-8C1A-5893E80A732C}" srcId="{E103E5AA-3473-4A35-9B93-984D75D8B696}" destId="{67CFF1A7-97E5-4DD4-B9F9-55032E878F19}" srcOrd="0" destOrd="0" parTransId="{14480F9D-3CFD-4F80-8DB6-562D256AAF81}" sibTransId="{4E47AADC-325A-4026-8F5D-2842C3FA7E1B}"/>
    <dgm:cxn modelId="{273D5167-EBCA-466A-8ACD-AA01A003AE33}" type="presOf" srcId="{E103E5AA-3473-4A35-9B93-984D75D8B696}" destId="{B1E29E79-4D90-41B7-A110-1C9CF85ABCB3}" srcOrd="1" destOrd="0" presId="urn:microsoft.com/office/officeart/2011/layout/CircleProcess"/>
    <dgm:cxn modelId="{BEF7B287-4C58-41A2-A9E7-99BC9E9A2BE5}" type="presOf" srcId="{D0EA9A25-BE13-4E6C-9612-CFDA1132CC42}" destId="{BA745525-D82E-4440-985F-6835D11F92B6}" srcOrd="0" destOrd="0" presId="urn:microsoft.com/office/officeart/2011/layout/CircleProcess"/>
    <dgm:cxn modelId="{33ABFA87-16FB-4FBE-8EF3-49EA8A5622F5}" srcId="{2F32709A-F052-4DBC-B977-E0543F127414}" destId="{77C34618-AF62-42C2-BD30-3F5E25753106}" srcOrd="1" destOrd="0" parTransId="{6E6018C7-F31B-4859-A18F-29F901E9572D}" sibTransId="{4F5CF7E6-8171-4CE8-88B5-A1606DCD8B89}"/>
    <dgm:cxn modelId="{95F8758B-3B87-438C-84D8-860E166FE62C}" type="presOf" srcId="{77C34618-AF62-42C2-BD30-3F5E25753106}" destId="{2CDAE75A-08C2-4957-BEDF-7D83B552E659}" srcOrd="1" destOrd="0" presId="urn:microsoft.com/office/officeart/2011/layout/CircleProcess"/>
    <dgm:cxn modelId="{18397D97-DBE0-44B7-B878-F17CC60E58D4}" srcId="{2F32709A-F052-4DBC-B977-E0543F127414}" destId="{968F69BA-7549-4E9D-B775-D59F8691B6D2}" srcOrd="2" destOrd="0" parTransId="{3260FC61-7DF1-4140-A33F-83D47BA006E6}" sibTransId="{1A2AD628-8FC5-48E7-94E8-D6741303D4F9}"/>
    <dgm:cxn modelId="{26BA54A4-EAC1-4FF1-B67F-A0F2D86CC6FE}" srcId="{7F94E9CA-3359-45E3-9A6D-DC5E059288D5}" destId="{8237FA1F-65A1-4194-B116-208AC007C612}" srcOrd="0" destOrd="0" parTransId="{2048691D-3A0C-4C6A-BDB3-BD61FFD6AECE}" sibTransId="{10657A2B-A8FA-48E5-9091-10069CDCCC5B}"/>
    <dgm:cxn modelId="{721D71A4-F8A4-4DCF-91C1-E5E48CDFB395}" srcId="{2F32709A-F052-4DBC-B977-E0543F127414}" destId="{D0EA9A25-BE13-4E6C-9612-CFDA1132CC42}" srcOrd="3" destOrd="0" parTransId="{249507B6-788D-4787-A55F-F8CE9EF05E4B}" sibTransId="{9EE202FD-06F4-47AB-A779-E2DC17E0A966}"/>
    <dgm:cxn modelId="{35BEB3AA-E7FD-4861-B357-FDF21B1A9DFF}" srcId="{77C34618-AF62-42C2-BD30-3F5E25753106}" destId="{64382062-5BEA-4165-83FB-BCE0EFF0AFBC}" srcOrd="0" destOrd="0" parTransId="{24FA5978-276D-413B-B4F3-75B16B4A123F}" sibTransId="{8260AA69-1280-42C4-AB0C-5A80A7383ECD}"/>
    <dgm:cxn modelId="{FB5BC9B4-20E6-42E5-BD2B-C4741FBDBAAE}" type="presOf" srcId="{F0D7C366-138B-4861-94DA-5793EA55032F}" destId="{3CE20DAF-1F3A-4C1E-8A66-B5ADF2ED76D1}" srcOrd="0" destOrd="0" presId="urn:microsoft.com/office/officeart/2011/layout/CircleProcess"/>
    <dgm:cxn modelId="{5ADD75B8-3760-4AA2-AF5D-1703D36B21F3}" type="presOf" srcId="{D0EA9A25-BE13-4E6C-9612-CFDA1132CC42}" destId="{22902B4D-DBBA-48D6-BF8C-7F44D52335E2}" srcOrd="1" destOrd="0" presId="urn:microsoft.com/office/officeart/2011/layout/CircleProcess"/>
    <dgm:cxn modelId="{E38B66C1-F424-4FD4-9F60-0F32F57127FD}" type="presOf" srcId="{7B80FA1B-DE9E-4D2C-8D15-EC9E7CB4D977}" destId="{6B7A39EB-0E39-4191-BA2A-B141A6C7396F}" srcOrd="0" destOrd="1" presId="urn:microsoft.com/office/officeart/2011/layout/CircleProcess"/>
    <dgm:cxn modelId="{3B43E7C3-A32C-4BF5-9B9C-789E4EDE5B6E}" type="presOf" srcId="{26987745-C799-4ACE-91D8-8EE21E391133}" destId="{F295777B-2189-4B28-ABF4-5118059D44C2}" srcOrd="0" destOrd="1" presId="urn:microsoft.com/office/officeart/2011/layout/CircleProcess"/>
    <dgm:cxn modelId="{2264C2CF-030B-499E-8F4D-3F09B10AC12E}" type="presOf" srcId="{64382062-5BEA-4165-83FB-BCE0EFF0AFBC}" destId="{6B7A39EB-0E39-4191-BA2A-B141A6C7396F}" srcOrd="0" destOrd="0" presId="urn:microsoft.com/office/officeart/2011/layout/CircleProcess"/>
    <dgm:cxn modelId="{5D2A17DE-A480-4A57-8A06-9BCEA9610B17}" srcId="{2F32709A-F052-4DBC-B977-E0543F127414}" destId="{E103E5AA-3473-4A35-9B93-984D75D8B696}" srcOrd="4" destOrd="0" parTransId="{C3FEE2A7-0ED8-4046-B2B7-5C530F0AEE9E}" sibTransId="{805735B9-6B34-4261-9047-463B6CA245FC}"/>
    <dgm:cxn modelId="{C9F937DE-4E10-48EC-93EA-205996738CEC}" srcId="{7F94E9CA-3359-45E3-9A6D-DC5E059288D5}" destId="{26987745-C799-4ACE-91D8-8EE21E391133}" srcOrd="1" destOrd="0" parTransId="{D35E02F6-B6EE-4C84-B0AD-E30075AA04F0}" sibTransId="{665D20AA-14CA-4CAD-BFB0-6784F7B1E626}"/>
    <dgm:cxn modelId="{F10B46EB-D6DF-4ABF-8634-C701DBEF8A25}" type="presOf" srcId="{968F69BA-7549-4E9D-B775-D59F8691B6D2}" destId="{2F0C9FF2-2452-4DA5-8E16-E68AB8E8C382}" srcOrd="1" destOrd="0" presId="urn:microsoft.com/office/officeart/2011/layout/CircleProcess"/>
    <dgm:cxn modelId="{835A81ED-A77F-4F0A-B961-D708AFA73480}" type="presOf" srcId="{E103E5AA-3473-4A35-9B93-984D75D8B696}" destId="{2DC78E3E-68C3-4C62-A34C-AED5F8B87247}" srcOrd="0" destOrd="0" presId="urn:microsoft.com/office/officeart/2011/layout/CircleProcess"/>
    <dgm:cxn modelId="{5CF530F4-CB65-4E4C-9C7B-F16970CD8140}" type="presOf" srcId="{77C34618-AF62-42C2-BD30-3F5E25753106}" destId="{C3AEB588-0332-4041-A64A-80D8D3D1E263}" srcOrd="0" destOrd="0" presId="urn:microsoft.com/office/officeart/2011/layout/CircleProcess"/>
    <dgm:cxn modelId="{44C85DF4-6D45-4D92-8554-8F5D6F4C0823}" srcId="{77C34618-AF62-42C2-BD30-3F5E25753106}" destId="{7B80FA1B-DE9E-4D2C-8D15-EC9E7CB4D977}" srcOrd="1" destOrd="0" parTransId="{C9609342-0166-48D5-896C-5D3348362B7F}" sibTransId="{480F442C-59E1-4452-9779-F6FED6185C44}"/>
    <dgm:cxn modelId="{6442E1F7-F4C0-4897-93A8-6CF8C70696C8}" srcId="{D0EA9A25-BE13-4E6C-9612-CFDA1132CC42}" destId="{F0D7C366-138B-4861-94DA-5793EA55032F}" srcOrd="0" destOrd="0" parTransId="{F3206743-0A18-4E05-BD40-0F5C668A238A}" sibTransId="{6F9FAF7D-7DF7-446C-82CD-BB2FD4F23B84}"/>
    <dgm:cxn modelId="{5E888BFB-95E4-4AD5-B873-1C448B23A834}" type="presOf" srcId="{67CFF1A7-97E5-4DD4-B9F9-55032E878F19}" destId="{969E5CEE-0D17-4890-9833-6B4F915EBD7F}" srcOrd="0" destOrd="0" presId="urn:microsoft.com/office/officeart/2011/layout/CircleProcess"/>
    <dgm:cxn modelId="{34519473-4FD1-4336-B40E-BFC8078F0B83}" type="presParOf" srcId="{618A114A-4E67-4B3A-9263-3EDDAD9A8E13}" destId="{81A5DC96-94DE-4AE2-8DC2-001FDFCD78DA}" srcOrd="0" destOrd="0" presId="urn:microsoft.com/office/officeart/2011/layout/CircleProcess"/>
    <dgm:cxn modelId="{46E79E55-623A-400F-A8FF-4D194146E266}" type="presParOf" srcId="{81A5DC96-94DE-4AE2-8DC2-001FDFCD78DA}" destId="{F5F13F68-16EF-476D-A83A-6C589AA1DF1C}" srcOrd="0" destOrd="0" presId="urn:microsoft.com/office/officeart/2011/layout/CircleProcess"/>
    <dgm:cxn modelId="{443F5352-0932-44A6-9288-5B44820386C3}" type="presParOf" srcId="{618A114A-4E67-4B3A-9263-3EDDAD9A8E13}" destId="{455FB1A9-47EE-4C33-9904-57F085EEBB69}" srcOrd="1" destOrd="0" presId="urn:microsoft.com/office/officeart/2011/layout/CircleProcess"/>
    <dgm:cxn modelId="{9DF1C385-A179-4230-9982-4495E8E9DC8A}" type="presParOf" srcId="{455FB1A9-47EE-4C33-9904-57F085EEBB69}" destId="{2DC78E3E-68C3-4C62-A34C-AED5F8B87247}" srcOrd="0" destOrd="0" presId="urn:microsoft.com/office/officeart/2011/layout/CircleProcess"/>
    <dgm:cxn modelId="{E2C5F052-E1D4-4F14-8498-96E4E1C01C88}" type="presParOf" srcId="{618A114A-4E67-4B3A-9263-3EDDAD9A8E13}" destId="{969E5CEE-0D17-4890-9833-6B4F915EBD7F}" srcOrd="2" destOrd="0" presId="urn:microsoft.com/office/officeart/2011/layout/CircleProcess"/>
    <dgm:cxn modelId="{D52E2643-F990-42BB-91FD-358BFF8BDF10}" type="presParOf" srcId="{618A114A-4E67-4B3A-9263-3EDDAD9A8E13}" destId="{B1E29E79-4D90-41B7-A110-1C9CF85ABCB3}" srcOrd="3" destOrd="0" presId="urn:microsoft.com/office/officeart/2011/layout/CircleProcess"/>
    <dgm:cxn modelId="{8F69FB02-9723-4EA7-B73D-1D59FA45DAE2}" type="presParOf" srcId="{618A114A-4E67-4B3A-9263-3EDDAD9A8E13}" destId="{D898C685-7817-47E6-B015-1CFFCBC96EF5}" srcOrd="4" destOrd="0" presId="urn:microsoft.com/office/officeart/2011/layout/CircleProcess"/>
    <dgm:cxn modelId="{5E5A64E4-BC35-416D-B19A-825477566C33}" type="presParOf" srcId="{D898C685-7817-47E6-B015-1CFFCBC96EF5}" destId="{BAD5415E-3AB4-4AFE-9EC7-9F9137C5DE9A}" srcOrd="0" destOrd="0" presId="urn:microsoft.com/office/officeart/2011/layout/CircleProcess"/>
    <dgm:cxn modelId="{BA8EA4BA-60D2-4CF4-88FD-FE84F6CC6363}" type="presParOf" srcId="{618A114A-4E67-4B3A-9263-3EDDAD9A8E13}" destId="{1AC3E14F-78A6-43AE-9197-C40352D1B007}" srcOrd="5" destOrd="0" presId="urn:microsoft.com/office/officeart/2011/layout/CircleProcess"/>
    <dgm:cxn modelId="{F1228728-7780-478C-B97E-8F4A18F71545}" type="presParOf" srcId="{1AC3E14F-78A6-43AE-9197-C40352D1B007}" destId="{BA745525-D82E-4440-985F-6835D11F92B6}" srcOrd="0" destOrd="0" presId="urn:microsoft.com/office/officeart/2011/layout/CircleProcess"/>
    <dgm:cxn modelId="{2FBD1E1A-3741-4C52-AD4D-0E8A48FC3CDD}" type="presParOf" srcId="{618A114A-4E67-4B3A-9263-3EDDAD9A8E13}" destId="{3CE20DAF-1F3A-4C1E-8A66-B5ADF2ED76D1}" srcOrd="6" destOrd="0" presId="urn:microsoft.com/office/officeart/2011/layout/CircleProcess"/>
    <dgm:cxn modelId="{22D925B4-B36F-45FC-9D7A-21694F863726}" type="presParOf" srcId="{618A114A-4E67-4B3A-9263-3EDDAD9A8E13}" destId="{22902B4D-DBBA-48D6-BF8C-7F44D52335E2}" srcOrd="7" destOrd="0" presId="urn:microsoft.com/office/officeart/2011/layout/CircleProcess"/>
    <dgm:cxn modelId="{B12A1DB3-AE60-4BB8-8E10-9FB4C0C2A8FC}" type="presParOf" srcId="{618A114A-4E67-4B3A-9263-3EDDAD9A8E13}" destId="{0511A34F-E502-46CF-9903-A5A190B433A0}" srcOrd="8" destOrd="0" presId="urn:microsoft.com/office/officeart/2011/layout/CircleProcess"/>
    <dgm:cxn modelId="{6640616C-7D7C-41D8-948A-9935E2F6CDB5}" type="presParOf" srcId="{0511A34F-E502-46CF-9903-A5A190B433A0}" destId="{9444483D-3B80-4C21-9295-AFA9BF914398}" srcOrd="0" destOrd="0" presId="urn:microsoft.com/office/officeart/2011/layout/CircleProcess"/>
    <dgm:cxn modelId="{07F68A6B-455E-4D36-B800-34AD8C23FD2E}" type="presParOf" srcId="{618A114A-4E67-4B3A-9263-3EDDAD9A8E13}" destId="{31E2F26E-4570-41D8-B2B4-8A47919D09AC}" srcOrd="9" destOrd="0" presId="urn:microsoft.com/office/officeart/2011/layout/CircleProcess"/>
    <dgm:cxn modelId="{080A1A06-A3AA-4441-8C6C-EB9B35DC6D95}" type="presParOf" srcId="{31E2F26E-4570-41D8-B2B4-8A47919D09AC}" destId="{3873D784-7942-4387-9CD1-AB1DD18F032C}" srcOrd="0" destOrd="0" presId="urn:microsoft.com/office/officeart/2011/layout/CircleProcess"/>
    <dgm:cxn modelId="{D673B45E-E3AB-456E-A806-4E8150FF69A0}" type="presParOf" srcId="{618A114A-4E67-4B3A-9263-3EDDAD9A8E13}" destId="{DDCBE1A1-409D-4286-A679-ABA7D762B302}" srcOrd="10" destOrd="0" presId="urn:microsoft.com/office/officeart/2011/layout/CircleProcess"/>
    <dgm:cxn modelId="{D4069BC1-1CFE-407A-AF93-F8AEB0BC6F79}" type="presParOf" srcId="{618A114A-4E67-4B3A-9263-3EDDAD9A8E13}" destId="{2F0C9FF2-2452-4DA5-8E16-E68AB8E8C382}" srcOrd="11" destOrd="0" presId="urn:microsoft.com/office/officeart/2011/layout/CircleProcess"/>
    <dgm:cxn modelId="{6A6D199B-1B8E-428A-AF93-91D6D8F208C1}" type="presParOf" srcId="{618A114A-4E67-4B3A-9263-3EDDAD9A8E13}" destId="{C00D2D71-311F-423B-986E-0A2D79871A41}" srcOrd="12" destOrd="0" presId="urn:microsoft.com/office/officeart/2011/layout/CircleProcess"/>
    <dgm:cxn modelId="{7CC78A0E-4AC0-4940-9041-66DF0D8172B3}" type="presParOf" srcId="{C00D2D71-311F-423B-986E-0A2D79871A41}" destId="{EE8A065E-1C52-49F3-91A2-64CFBF20E161}" srcOrd="0" destOrd="0" presId="urn:microsoft.com/office/officeart/2011/layout/CircleProcess"/>
    <dgm:cxn modelId="{B7CEFF9B-A17E-4D53-9A80-D3177CE1CA32}" type="presParOf" srcId="{618A114A-4E67-4B3A-9263-3EDDAD9A8E13}" destId="{9A74822E-7C71-4623-8253-A0B9C12AE3F7}" srcOrd="13" destOrd="0" presId="urn:microsoft.com/office/officeart/2011/layout/CircleProcess"/>
    <dgm:cxn modelId="{AEE0F1B0-F81D-48E3-AE29-E3A6929F4A63}" type="presParOf" srcId="{9A74822E-7C71-4623-8253-A0B9C12AE3F7}" destId="{C3AEB588-0332-4041-A64A-80D8D3D1E263}" srcOrd="0" destOrd="0" presId="urn:microsoft.com/office/officeart/2011/layout/CircleProcess"/>
    <dgm:cxn modelId="{F7829F4B-CCF1-4194-86CA-1522E66F317C}" type="presParOf" srcId="{618A114A-4E67-4B3A-9263-3EDDAD9A8E13}" destId="{6B7A39EB-0E39-4191-BA2A-B141A6C7396F}" srcOrd="14" destOrd="0" presId="urn:microsoft.com/office/officeart/2011/layout/CircleProcess"/>
    <dgm:cxn modelId="{928E65E2-3B0B-40CF-9630-16AC35F5845A}" type="presParOf" srcId="{618A114A-4E67-4B3A-9263-3EDDAD9A8E13}" destId="{2CDAE75A-08C2-4957-BEDF-7D83B552E659}" srcOrd="15" destOrd="0" presId="urn:microsoft.com/office/officeart/2011/layout/CircleProcess"/>
    <dgm:cxn modelId="{05E30373-D89E-453E-AB3D-9A9B5065ED14}" type="presParOf" srcId="{618A114A-4E67-4B3A-9263-3EDDAD9A8E13}" destId="{D93DFC55-CD05-4AD6-B55A-52968D0C5520}" srcOrd="16" destOrd="0" presId="urn:microsoft.com/office/officeart/2011/layout/CircleProcess"/>
    <dgm:cxn modelId="{11352251-9E3B-4828-AE7A-DFBBCEDEC39F}" type="presParOf" srcId="{D93DFC55-CD05-4AD6-B55A-52968D0C5520}" destId="{3C9E2E8D-8702-4A5F-92B5-6789F62DDE90}" srcOrd="0" destOrd="0" presId="urn:microsoft.com/office/officeart/2011/layout/CircleProcess"/>
    <dgm:cxn modelId="{8446F630-C5D5-4056-8FC6-AF875F8087E8}" type="presParOf" srcId="{618A114A-4E67-4B3A-9263-3EDDAD9A8E13}" destId="{EB885A89-5DAD-498A-A288-E23D59C08D12}" srcOrd="17" destOrd="0" presId="urn:microsoft.com/office/officeart/2011/layout/CircleProcess"/>
    <dgm:cxn modelId="{05E72164-C974-415C-909B-FAD825A2E034}" type="presParOf" srcId="{EB885A89-5DAD-498A-A288-E23D59C08D12}" destId="{9CFEE98B-3835-4DC5-9AB2-D9D01585F402}" srcOrd="0" destOrd="0" presId="urn:microsoft.com/office/officeart/2011/layout/CircleProcess"/>
    <dgm:cxn modelId="{5FF7F215-6499-4F5F-B02F-7CE4D8337476}" type="presParOf" srcId="{618A114A-4E67-4B3A-9263-3EDDAD9A8E13}" destId="{F295777B-2189-4B28-ABF4-5118059D44C2}" srcOrd="18" destOrd="0" presId="urn:microsoft.com/office/officeart/2011/layout/CircleProcess"/>
    <dgm:cxn modelId="{2F58A64D-F529-4424-B511-039E435F61F4}" type="presParOf" srcId="{618A114A-4E67-4B3A-9263-3EDDAD9A8E13}" destId="{87F62DB5-0CC6-41C4-BA75-18B0BFD4CD84}" srcOrd="19" destOrd="0" presId="urn:microsoft.com/office/officeart/2011/layout/Circle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F13F68-16EF-476D-A83A-6C589AA1DF1C}">
      <dsp:nvSpPr>
        <dsp:cNvPr id="0" name=""/>
        <dsp:cNvSpPr/>
      </dsp:nvSpPr>
      <dsp:spPr>
        <a:xfrm>
          <a:off x="9561442" y="1173064"/>
          <a:ext cx="2173706" cy="217406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DC78E3E-68C3-4C62-A34C-AED5F8B87247}">
      <dsp:nvSpPr>
        <dsp:cNvPr id="0" name=""/>
        <dsp:cNvSpPr/>
      </dsp:nvSpPr>
      <dsp:spPr>
        <a:xfrm>
          <a:off x="9633167" y="1245545"/>
          <a:ext cx="2029101" cy="2029099"/>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Step 5: Presidential Approval</a:t>
          </a:r>
        </a:p>
      </dsp:txBody>
      <dsp:txXfrm>
        <a:off x="9923534" y="1535471"/>
        <a:ext cx="1449523" cy="1449247"/>
      </dsp:txXfrm>
    </dsp:sp>
    <dsp:sp modelId="{969E5CEE-0D17-4890-9833-6B4F915EBD7F}">
      <dsp:nvSpPr>
        <dsp:cNvPr id="0" name=""/>
        <dsp:cNvSpPr/>
      </dsp:nvSpPr>
      <dsp:spPr>
        <a:xfrm>
          <a:off x="9633167" y="3387181"/>
          <a:ext cx="2029101" cy="1191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If approved by the Army Awards Board, the recommendation is forwarded to the President of the United States for final approval.</a:t>
          </a:r>
        </a:p>
      </dsp:txBody>
      <dsp:txXfrm>
        <a:off x="9633167" y="3387181"/>
        <a:ext cx="2029101" cy="1191747"/>
      </dsp:txXfrm>
    </dsp:sp>
    <dsp:sp modelId="{BAD5415E-3AB4-4AFE-9EC7-9F9137C5DE9A}">
      <dsp:nvSpPr>
        <dsp:cNvPr id="0" name=""/>
        <dsp:cNvSpPr/>
      </dsp:nvSpPr>
      <dsp:spPr>
        <a:xfrm rot="2700000">
          <a:off x="7313824" y="1173176"/>
          <a:ext cx="2173454" cy="2173454"/>
        </a:xfrm>
        <a:prstGeom prst="teardrop">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A745525-D82E-4440-985F-6835D11F92B6}">
      <dsp:nvSpPr>
        <dsp:cNvPr id="0" name=""/>
        <dsp:cNvSpPr/>
      </dsp:nvSpPr>
      <dsp:spPr>
        <a:xfrm>
          <a:off x="7387736" y="1245545"/>
          <a:ext cx="2029101" cy="2029099"/>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Step 4:</a:t>
          </a:r>
        </a:p>
        <a:p>
          <a:pPr marL="0" lvl="0" indent="0" algn="ctr" defTabSz="711200">
            <a:lnSpc>
              <a:spcPct val="90000"/>
            </a:lnSpc>
            <a:spcBef>
              <a:spcPct val="0"/>
            </a:spcBef>
            <a:spcAft>
              <a:spcPct val="35000"/>
            </a:spcAft>
            <a:buNone/>
          </a:pPr>
          <a:r>
            <a:rPr lang="en-US" sz="1600" kern="1200" dirty="0"/>
            <a:t> Army Awards Board Review</a:t>
          </a:r>
        </a:p>
      </dsp:txBody>
      <dsp:txXfrm>
        <a:off x="7676947" y="1535471"/>
        <a:ext cx="1449523" cy="1449247"/>
      </dsp:txXfrm>
    </dsp:sp>
    <dsp:sp modelId="{3CE20DAF-1F3A-4C1E-8A66-B5ADF2ED76D1}">
      <dsp:nvSpPr>
        <dsp:cNvPr id="0" name=""/>
        <dsp:cNvSpPr/>
      </dsp:nvSpPr>
      <dsp:spPr>
        <a:xfrm>
          <a:off x="7387736" y="3387181"/>
          <a:ext cx="2029101" cy="1191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Once sponsorship happens, that is presented to the Army Awards Board. The Army Awards Board will evaluate and determine worth.</a:t>
          </a:r>
        </a:p>
      </dsp:txBody>
      <dsp:txXfrm>
        <a:off x="7387736" y="3387181"/>
        <a:ext cx="2029101" cy="1191747"/>
      </dsp:txXfrm>
    </dsp:sp>
    <dsp:sp modelId="{9444483D-3B80-4C21-9295-AFA9BF914398}">
      <dsp:nvSpPr>
        <dsp:cNvPr id="0" name=""/>
        <dsp:cNvSpPr/>
      </dsp:nvSpPr>
      <dsp:spPr>
        <a:xfrm rot="2700000">
          <a:off x="5068393" y="1173176"/>
          <a:ext cx="2173454" cy="2173454"/>
        </a:xfrm>
        <a:prstGeom prst="teardrop">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873D784-7942-4387-9CD1-AB1DD18F032C}">
      <dsp:nvSpPr>
        <dsp:cNvPr id="0" name=""/>
        <dsp:cNvSpPr/>
      </dsp:nvSpPr>
      <dsp:spPr>
        <a:xfrm>
          <a:off x="5141149" y="1245545"/>
          <a:ext cx="2029101" cy="2029099"/>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Step 3: Congressional Sponsorship</a:t>
          </a:r>
        </a:p>
      </dsp:txBody>
      <dsp:txXfrm>
        <a:off x="5430359" y="1535471"/>
        <a:ext cx="1449523" cy="1449247"/>
      </dsp:txXfrm>
    </dsp:sp>
    <dsp:sp modelId="{DDCBE1A1-409D-4286-A679-ABA7D762B302}">
      <dsp:nvSpPr>
        <dsp:cNvPr id="0" name=""/>
        <dsp:cNvSpPr/>
      </dsp:nvSpPr>
      <dsp:spPr>
        <a:xfrm>
          <a:off x="5141149" y="3387181"/>
          <a:ext cx="2029101" cy="1191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Congressional sponsorship is required for review from a Member of the U.S. Senate or House of Representatives per Title 10 U.S. Code Section 1130 when greater than 1 year has passed. </a:t>
          </a:r>
        </a:p>
      </dsp:txBody>
      <dsp:txXfrm>
        <a:off x="5141149" y="3387181"/>
        <a:ext cx="2029101" cy="1191747"/>
      </dsp:txXfrm>
    </dsp:sp>
    <dsp:sp modelId="{EE8A065E-1C52-49F3-91A2-64CFBF20E161}">
      <dsp:nvSpPr>
        <dsp:cNvPr id="0" name=""/>
        <dsp:cNvSpPr/>
      </dsp:nvSpPr>
      <dsp:spPr>
        <a:xfrm rot="2700000">
          <a:off x="2821806" y="1173176"/>
          <a:ext cx="2173454" cy="2173454"/>
        </a:xfrm>
        <a:prstGeom prst="teardrop">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3AEB588-0332-4041-A64A-80D8D3D1E263}">
      <dsp:nvSpPr>
        <dsp:cNvPr id="0" name=""/>
        <dsp:cNvSpPr/>
      </dsp:nvSpPr>
      <dsp:spPr>
        <a:xfrm>
          <a:off x="2894561" y="1245545"/>
          <a:ext cx="2029101" cy="2029099"/>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Step 2: </a:t>
          </a:r>
        </a:p>
        <a:p>
          <a:pPr marL="0" lvl="0" indent="0" algn="ctr" defTabSz="711200">
            <a:lnSpc>
              <a:spcPct val="90000"/>
            </a:lnSpc>
            <a:spcBef>
              <a:spcPct val="0"/>
            </a:spcBef>
            <a:spcAft>
              <a:spcPct val="35000"/>
            </a:spcAft>
            <a:buNone/>
          </a:pPr>
          <a:r>
            <a:rPr lang="en-US" sz="1600" kern="1200" dirty="0"/>
            <a:t>Formal Request &amp; Review</a:t>
          </a:r>
        </a:p>
      </dsp:txBody>
      <dsp:txXfrm>
        <a:off x="3184929" y="1535471"/>
        <a:ext cx="1449523" cy="1449247"/>
      </dsp:txXfrm>
    </dsp:sp>
    <dsp:sp modelId="{6B7A39EB-0E39-4191-BA2A-B141A6C7396F}">
      <dsp:nvSpPr>
        <dsp:cNvPr id="0" name=""/>
        <dsp:cNvSpPr/>
      </dsp:nvSpPr>
      <dsp:spPr>
        <a:xfrm>
          <a:off x="2894561" y="3387181"/>
          <a:ext cx="2029101" cy="1191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Formal Recommendations needs to be reviewed and submitted in packet form</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Initially Submitted to 1AD Commanding General on 11 August 2025.  Updating Storyboard.</a:t>
          </a:r>
        </a:p>
      </dsp:txBody>
      <dsp:txXfrm>
        <a:off x="2894561" y="3387181"/>
        <a:ext cx="2029101" cy="1191747"/>
      </dsp:txXfrm>
    </dsp:sp>
    <dsp:sp modelId="{3C9E2E8D-8702-4A5F-92B5-6789F62DDE90}">
      <dsp:nvSpPr>
        <dsp:cNvPr id="0" name=""/>
        <dsp:cNvSpPr/>
      </dsp:nvSpPr>
      <dsp:spPr>
        <a:xfrm rot="2700000">
          <a:off x="575219" y="1173176"/>
          <a:ext cx="2173454" cy="2173454"/>
        </a:xfrm>
        <a:prstGeom prst="teardrop">
          <a:avLst>
            <a:gd name="adj" fmla="val 1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CFEE98B-3835-4DC5-9AB2-D9D01585F402}">
      <dsp:nvSpPr>
        <dsp:cNvPr id="0" name=""/>
        <dsp:cNvSpPr/>
      </dsp:nvSpPr>
      <dsp:spPr>
        <a:xfrm>
          <a:off x="647974" y="1245545"/>
          <a:ext cx="2029101" cy="2029099"/>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Step 1: Documentation &amp; Justification</a:t>
          </a:r>
        </a:p>
      </dsp:txBody>
      <dsp:txXfrm>
        <a:off x="938341" y="1535471"/>
        <a:ext cx="1449523" cy="1449247"/>
      </dsp:txXfrm>
    </dsp:sp>
    <dsp:sp modelId="{F295777B-2189-4B28-ABF4-5118059D44C2}">
      <dsp:nvSpPr>
        <dsp:cNvPr id="0" name=""/>
        <dsp:cNvSpPr/>
      </dsp:nvSpPr>
      <dsp:spPr>
        <a:xfrm>
          <a:off x="647974" y="3387181"/>
          <a:ext cx="2029101" cy="1191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Gather new and compelling evidence that demonstrates the act of valor warrants the Medal of Honor.</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This includes sworn statements, official records, and a detailed letter of justification. </a:t>
          </a:r>
        </a:p>
      </dsp:txBody>
      <dsp:txXfrm>
        <a:off x="647974" y="3387181"/>
        <a:ext cx="2029101" cy="1191747"/>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3408"/>
          </a:xfrm>
          <a:prstGeom prst="rect">
            <a:avLst/>
          </a:prstGeom>
        </p:spPr>
        <p:txBody>
          <a:bodyPr vert="horz" lIns="92519" tIns="46259" rIns="92519" bIns="46259" rtlCol="0"/>
          <a:lstStyle>
            <a:lvl1pPr algn="l">
              <a:defRPr sz="1200"/>
            </a:lvl1pPr>
          </a:lstStyle>
          <a:p>
            <a:endParaRPr lang="en-US"/>
          </a:p>
        </p:txBody>
      </p:sp>
      <p:sp>
        <p:nvSpPr>
          <p:cNvPr id="3" name="Date Placeholder 2"/>
          <p:cNvSpPr>
            <a:spLocks noGrp="1"/>
          </p:cNvSpPr>
          <p:nvPr>
            <p:ph type="dt" idx="1"/>
          </p:nvPr>
        </p:nvSpPr>
        <p:spPr>
          <a:xfrm>
            <a:off x="3939466" y="0"/>
            <a:ext cx="3013763" cy="463408"/>
          </a:xfrm>
          <a:prstGeom prst="rect">
            <a:avLst/>
          </a:prstGeom>
        </p:spPr>
        <p:txBody>
          <a:bodyPr vert="horz" lIns="92519" tIns="46259" rIns="92519" bIns="46259" rtlCol="0"/>
          <a:lstStyle>
            <a:lvl1pPr algn="r">
              <a:defRPr sz="1200"/>
            </a:lvl1pPr>
          </a:lstStyle>
          <a:p>
            <a:fld id="{273AFEF0-FCD3-423F-A413-00293C58B4FE}" type="datetimeFigureOut">
              <a:rPr lang="en-US" smtClean="0"/>
              <a:t>8/21/25</a:t>
            </a:fld>
            <a:endParaRPr lang="en-US"/>
          </a:p>
        </p:txBody>
      </p:sp>
      <p:sp>
        <p:nvSpPr>
          <p:cNvPr id="4" name="Slide Image Placeholder 3"/>
          <p:cNvSpPr>
            <a:spLocks noGrp="1" noRot="1" noChangeAspect="1"/>
          </p:cNvSpPr>
          <p:nvPr>
            <p:ph type="sldImg" idx="2"/>
          </p:nvPr>
        </p:nvSpPr>
        <p:spPr>
          <a:xfrm>
            <a:off x="706438" y="1154113"/>
            <a:ext cx="5541962" cy="3117850"/>
          </a:xfrm>
          <a:prstGeom prst="rect">
            <a:avLst/>
          </a:prstGeom>
          <a:noFill/>
          <a:ln w="12700">
            <a:solidFill>
              <a:prstClr val="black"/>
            </a:solidFill>
          </a:ln>
        </p:spPr>
        <p:txBody>
          <a:bodyPr vert="horz" lIns="92519" tIns="46259" rIns="92519" bIns="46259" rtlCol="0" anchor="ctr"/>
          <a:lstStyle/>
          <a:p>
            <a:endParaRPr lang="en-US"/>
          </a:p>
        </p:txBody>
      </p:sp>
      <p:sp>
        <p:nvSpPr>
          <p:cNvPr id="5" name="Notes Placeholder 4"/>
          <p:cNvSpPr>
            <a:spLocks noGrp="1"/>
          </p:cNvSpPr>
          <p:nvPr>
            <p:ph type="body" sz="quarter" idx="3"/>
          </p:nvPr>
        </p:nvSpPr>
        <p:spPr>
          <a:xfrm>
            <a:off x="695484" y="4444861"/>
            <a:ext cx="5563870" cy="3636705"/>
          </a:xfrm>
          <a:prstGeom prst="rect">
            <a:avLst/>
          </a:prstGeom>
        </p:spPr>
        <p:txBody>
          <a:bodyPr vert="horz" lIns="92519" tIns="46259" rIns="92519" bIns="462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3763" cy="463407"/>
          </a:xfrm>
          <a:prstGeom prst="rect">
            <a:avLst/>
          </a:prstGeom>
        </p:spPr>
        <p:txBody>
          <a:bodyPr vert="horz" lIns="92519" tIns="46259" rIns="92519" bIns="46259"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772669"/>
            <a:ext cx="3013763" cy="463407"/>
          </a:xfrm>
          <a:prstGeom prst="rect">
            <a:avLst/>
          </a:prstGeom>
        </p:spPr>
        <p:txBody>
          <a:bodyPr vert="horz" lIns="92519" tIns="46259" rIns="92519" bIns="46259" rtlCol="0" anchor="b"/>
          <a:lstStyle>
            <a:lvl1pPr algn="r">
              <a:defRPr sz="1200"/>
            </a:lvl1pPr>
          </a:lstStyle>
          <a:p>
            <a:fld id="{E00F5CC2-9604-41D2-812D-282744BD9572}" type="slidenum">
              <a:rPr lang="en-US" smtClean="0"/>
              <a:t>‹#›</a:t>
            </a:fld>
            <a:endParaRPr lang="en-US"/>
          </a:p>
        </p:txBody>
      </p:sp>
    </p:spTree>
    <p:extLst>
      <p:ext uri="{BB962C8B-B14F-4D97-AF65-F5344CB8AC3E}">
        <p14:creationId xmlns:p14="http://schemas.microsoft.com/office/powerpoint/2010/main" val="3223946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0F5CC2-9604-41D2-812D-282744BD9572}" type="slidenum">
              <a:rPr lang="en-US" smtClean="0"/>
              <a:t>4</a:t>
            </a:fld>
            <a:endParaRPr lang="en-US"/>
          </a:p>
        </p:txBody>
      </p:sp>
    </p:spTree>
    <p:extLst>
      <p:ext uri="{BB962C8B-B14F-4D97-AF65-F5344CB8AC3E}">
        <p14:creationId xmlns:p14="http://schemas.microsoft.com/office/powerpoint/2010/main" val="1930085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0F5CC2-9604-41D2-812D-282744BD9572}" type="slidenum">
              <a:rPr lang="en-US" smtClean="0"/>
              <a:t>5</a:t>
            </a:fld>
            <a:endParaRPr lang="en-US"/>
          </a:p>
        </p:txBody>
      </p:sp>
    </p:spTree>
    <p:extLst>
      <p:ext uri="{BB962C8B-B14F-4D97-AF65-F5344CB8AC3E}">
        <p14:creationId xmlns:p14="http://schemas.microsoft.com/office/powerpoint/2010/main" val="2974589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0F5CC2-9604-41D2-812D-282744BD9572}" type="slidenum">
              <a:rPr lang="en-US" smtClean="0"/>
              <a:t>8</a:t>
            </a:fld>
            <a:endParaRPr lang="en-US"/>
          </a:p>
        </p:txBody>
      </p:sp>
    </p:spTree>
    <p:extLst>
      <p:ext uri="{BB962C8B-B14F-4D97-AF65-F5344CB8AC3E}">
        <p14:creationId xmlns:p14="http://schemas.microsoft.com/office/powerpoint/2010/main" val="4155294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BEADB-069B-2D90-313F-987C4C2EE9F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074417-3C4A-1DCD-E8A5-77FABA3EBD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78B9F8-AA03-EB7B-A171-7154A4D70F83}"/>
              </a:ext>
            </a:extLst>
          </p:cNvPr>
          <p:cNvSpPr>
            <a:spLocks noGrp="1"/>
          </p:cNvSpPr>
          <p:nvPr>
            <p:ph type="dt" sz="half" idx="10"/>
          </p:nvPr>
        </p:nvSpPr>
        <p:spPr/>
        <p:txBody>
          <a:bodyPr/>
          <a:lstStyle/>
          <a:p>
            <a:fld id="{F2CEF893-3884-1E4E-9B6B-6BD5BC12A633}" type="datetimeFigureOut">
              <a:rPr lang="en-US" smtClean="0"/>
              <a:t>8/21/25</a:t>
            </a:fld>
            <a:endParaRPr lang="en-US"/>
          </a:p>
        </p:txBody>
      </p:sp>
      <p:sp>
        <p:nvSpPr>
          <p:cNvPr id="5" name="Footer Placeholder 4">
            <a:extLst>
              <a:ext uri="{FF2B5EF4-FFF2-40B4-BE49-F238E27FC236}">
                <a16:creationId xmlns:a16="http://schemas.microsoft.com/office/drawing/2014/main" id="{DCB5526B-D2BA-9AF5-4494-05F68BD8EC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2E59C0-0101-9DD4-45EA-DFB6C1F37A66}"/>
              </a:ext>
            </a:extLst>
          </p:cNvPr>
          <p:cNvSpPr>
            <a:spLocks noGrp="1"/>
          </p:cNvSpPr>
          <p:nvPr>
            <p:ph type="sldNum" sz="quarter" idx="12"/>
          </p:nvPr>
        </p:nvSpPr>
        <p:spPr/>
        <p:txBody>
          <a:bodyPr/>
          <a:lstStyle/>
          <a:p>
            <a:fld id="{0BD2D0AB-A1AD-954C-9FB2-C65748E600D5}" type="slidenum">
              <a:rPr lang="en-US" smtClean="0"/>
              <a:t>‹#›</a:t>
            </a:fld>
            <a:endParaRPr lang="en-US" dirty="0"/>
          </a:p>
        </p:txBody>
      </p:sp>
      <p:cxnSp>
        <p:nvCxnSpPr>
          <p:cNvPr id="8" name="Straight Connector 7">
            <a:extLst>
              <a:ext uri="{FF2B5EF4-FFF2-40B4-BE49-F238E27FC236}">
                <a16:creationId xmlns:a16="http://schemas.microsoft.com/office/drawing/2014/main" id="{ADD80018-ACAE-33D3-1814-002CDEF914F1}"/>
              </a:ext>
            </a:extLst>
          </p:cNvPr>
          <p:cNvCxnSpPr>
            <a:cxnSpLocks/>
          </p:cNvCxnSpPr>
          <p:nvPr userDrawn="1"/>
        </p:nvCxnSpPr>
        <p:spPr>
          <a:xfrm>
            <a:off x="221974" y="765313"/>
            <a:ext cx="11748052" cy="0"/>
          </a:xfrm>
          <a:prstGeom prst="line">
            <a:avLst/>
          </a:prstGeom>
          <a:ln w="3810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7EFA46F-D84B-1EA8-3A23-5119B9010F8A}"/>
              </a:ext>
            </a:extLst>
          </p:cNvPr>
          <p:cNvCxnSpPr>
            <a:cxnSpLocks/>
          </p:cNvCxnSpPr>
          <p:nvPr userDrawn="1"/>
        </p:nvCxnSpPr>
        <p:spPr>
          <a:xfrm>
            <a:off x="221974" y="6205331"/>
            <a:ext cx="11748052" cy="0"/>
          </a:xfrm>
          <a:prstGeom prst="line">
            <a:avLst/>
          </a:prstGeom>
          <a:ln w="38100">
            <a:solidFill>
              <a:srgbClr val="00206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7559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C3F20-BD7D-3C2B-E543-019C6CD7A97C}"/>
              </a:ext>
            </a:extLst>
          </p:cNvPr>
          <p:cNvSpPr>
            <a:spLocks noGrp="1"/>
          </p:cNvSpPr>
          <p:nvPr>
            <p:ph type="title"/>
          </p:nvPr>
        </p:nvSpPr>
        <p:spPr>
          <a:xfrm>
            <a:off x="838200" y="365124"/>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FC8B8A-E2C9-C5BD-86CE-522D73CF09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FA2DB2-D6A1-0673-725F-8B1AE3367B9A}"/>
              </a:ext>
            </a:extLst>
          </p:cNvPr>
          <p:cNvSpPr>
            <a:spLocks noGrp="1"/>
          </p:cNvSpPr>
          <p:nvPr>
            <p:ph type="dt" sz="half" idx="10"/>
          </p:nvPr>
        </p:nvSpPr>
        <p:spPr/>
        <p:txBody>
          <a:bodyPr/>
          <a:lstStyle/>
          <a:p>
            <a:fld id="{F2CEF893-3884-1E4E-9B6B-6BD5BC12A633}" type="datetimeFigureOut">
              <a:rPr lang="en-US" smtClean="0"/>
              <a:t>8/21/25</a:t>
            </a:fld>
            <a:endParaRPr lang="en-US"/>
          </a:p>
        </p:txBody>
      </p:sp>
      <p:sp>
        <p:nvSpPr>
          <p:cNvPr id="5" name="Footer Placeholder 4">
            <a:extLst>
              <a:ext uri="{FF2B5EF4-FFF2-40B4-BE49-F238E27FC236}">
                <a16:creationId xmlns:a16="http://schemas.microsoft.com/office/drawing/2014/main" id="{96077B61-3C58-DC0F-3F36-D94163ACB6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566B16-30FD-B90F-DFBA-8883A9C14B51}"/>
              </a:ext>
            </a:extLst>
          </p:cNvPr>
          <p:cNvSpPr>
            <a:spLocks noGrp="1"/>
          </p:cNvSpPr>
          <p:nvPr>
            <p:ph type="sldNum" sz="quarter" idx="12"/>
          </p:nvPr>
        </p:nvSpPr>
        <p:spPr/>
        <p:txBody>
          <a:bodyPr/>
          <a:lstStyle/>
          <a:p>
            <a:fld id="{0BD2D0AB-A1AD-954C-9FB2-C65748E600D5}" type="slidenum">
              <a:rPr lang="en-US" smtClean="0"/>
              <a:t>‹#›</a:t>
            </a:fld>
            <a:endParaRPr lang="en-US"/>
          </a:p>
        </p:txBody>
      </p:sp>
    </p:spTree>
    <p:extLst>
      <p:ext uri="{BB962C8B-B14F-4D97-AF65-F5344CB8AC3E}">
        <p14:creationId xmlns:p14="http://schemas.microsoft.com/office/powerpoint/2010/main" val="1101420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6C5EA7-9C4D-DBB6-A68B-0581A6D6E79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C69C53-79F6-835E-2E26-8E5528778D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045848-40C4-ABF6-3893-668E8923A25C}"/>
              </a:ext>
            </a:extLst>
          </p:cNvPr>
          <p:cNvSpPr>
            <a:spLocks noGrp="1"/>
          </p:cNvSpPr>
          <p:nvPr>
            <p:ph type="dt" sz="half" idx="10"/>
          </p:nvPr>
        </p:nvSpPr>
        <p:spPr/>
        <p:txBody>
          <a:bodyPr/>
          <a:lstStyle/>
          <a:p>
            <a:fld id="{F2CEF893-3884-1E4E-9B6B-6BD5BC12A633}" type="datetimeFigureOut">
              <a:rPr lang="en-US" smtClean="0"/>
              <a:t>8/21/25</a:t>
            </a:fld>
            <a:endParaRPr lang="en-US"/>
          </a:p>
        </p:txBody>
      </p:sp>
      <p:sp>
        <p:nvSpPr>
          <p:cNvPr id="5" name="Footer Placeholder 4">
            <a:extLst>
              <a:ext uri="{FF2B5EF4-FFF2-40B4-BE49-F238E27FC236}">
                <a16:creationId xmlns:a16="http://schemas.microsoft.com/office/drawing/2014/main" id="{C85B2F6A-0CCA-882D-845D-33BCCDEB0B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EA9C4D-EB68-7673-94DD-8F9277A756D1}"/>
              </a:ext>
            </a:extLst>
          </p:cNvPr>
          <p:cNvSpPr>
            <a:spLocks noGrp="1"/>
          </p:cNvSpPr>
          <p:nvPr>
            <p:ph type="sldNum" sz="quarter" idx="12"/>
          </p:nvPr>
        </p:nvSpPr>
        <p:spPr/>
        <p:txBody>
          <a:bodyPr/>
          <a:lstStyle/>
          <a:p>
            <a:fld id="{0BD2D0AB-A1AD-954C-9FB2-C65748E600D5}" type="slidenum">
              <a:rPr lang="en-US" smtClean="0"/>
              <a:t>‹#›</a:t>
            </a:fld>
            <a:endParaRPr lang="en-US"/>
          </a:p>
        </p:txBody>
      </p:sp>
    </p:spTree>
    <p:extLst>
      <p:ext uri="{BB962C8B-B14F-4D97-AF65-F5344CB8AC3E}">
        <p14:creationId xmlns:p14="http://schemas.microsoft.com/office/powerpoint/2010/main" val="3991208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57045-3567-4F0A-7187-477067D0D572}"/>
              </a:ext>
            </a:extLst>
          </p:cNvPr>
          <p:cNvSpPr>
            <a:spLocks noGrp="1"/>
          </p:cNvSpPr>
          <p:nvPr>
            <p:ph type="title"/>
          </p:nvPr>
        </p:nvSpPr>
        <p:spPr>
          <a:xfrm>
            <a:off x="838200" y="365124"/>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308F325-5AB5-FC8F-E602-9C73FDEF9C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E7B3E-4DA8-C03C-6696-A8ED97C3BDD5}"/>
              </a:ext>
            </a:extLst>
          </p:cNvPr>
          <p:cNvSpPr>
            <a:spLocks noGrp="1"/>
          </p:cNvSpPr>
          <p:nvPr>
            <p:ph type="dt" sz="half" idx="10"/>
          </p:nvPr>
        </p:nvSpPr>
        <p:spPr/>
        <p:txBody>
          <a:bodyPr/>
          <a:lstStyle/>
          <a:p>
            <a:fld id="{F2CEF893-3884-1E4E-9B6B-6BD5BC12A633}" type="datetimeFigureOut">
              <a:rPr lang="en-US" smtClean="0"/>
              <a:t>8/21/25</a:t>
            </a:fld>
            <a:endParaRPr lang="en-US"/>
          </a:p>
        </p:txBody>
      </p:sp>
      <p:sp>
        <p:nvSpPr>
          <p:cNvPr id="5" name="Footer Placeholder 4">
            <a:extLst>
              <a:ext uri="{FF2B5EF4-FFF2-40B4-BE49-F238E27FC236}">
                <a16:creationId xmlns:a16="http://schemas.microsoft.com/office/drawing/2014/main" id="{26D109A7-5994-5991-3B97-2B40E03D37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A596BF-BE3E-B9A1-9646-8AE5E01D659E}"/>
              </a:ext>
            </a:extLst>
          </p:cNvPr>
          <p:cNvSpPr>
            <a:spLocks noGrp="1"/>
          </p:cNvSpPr>
          <p:nvPr>
            <p:ph type="sldNum" sz="quarter" idx="12"/>
          </p:nvPr>
        </p:nvSpPr>
        <p:spPr/>
        <p:txBody>
          <a:bodyPr/>
          <a:lstStyle/>
          <a:p>
            <a:fld id="{0BD2D0AB-A1AD-954C-9FB2-C65748E600D5}" type="slidenum">
              <a:rPr lang="en-US" smtClean="0"/>
              <a:t>‹#›</a:t>
            </a:fld>
            <a:endParaRPr lang="en-US"/>
          </a:p>
        </p:txBody>
      </p:sp>
    </p:spTree>
    <p:extLst>
      <p:ext uri="{BB962C8B-B14F-4D97-AF65-F5344CB8AC3E}">
        <p14:creationId xmlns:p14="http://schemas.microsoft.com/office/powerpoint/2010/main" val="2199453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DAC8-8729-D2B9-B073-86FE49280F2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2007E2-EEF3-A27F-97F4-DB09A58AC58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D452C6-EA3F-8D22-3C4A-659D38AA4C80}"/>
              </a:ext>
            </a:extLst>
          </p:cNvPr>
          <p:cNvSpPr>
            <a:spLocks noGrp="1"/>
          </p:cNvSpPr>
          <p:nvPr>
            <p:ph type="dt" sz="half" idx="10"/>
          </p:nvPr>
        </p:nvSpPr>
        <p:spPr/>
        <p:txBody>
          <a:bodyPr/>
          <a:lstStyle/>
          <a:p>
            <a:fld id="{F2CEF893-3884-1E4E-9B6B-6BD5BC12A633}" type="datetimeFigureOut">
              <a:rPr lang="en-US" smtClean="0"/>
              <a:t>8/21/25</a:t>
            </a:fld>
            <a:endParaRPr lang="en-US"/>
          </a:p>
        </p:txBody>
      </p:sp>
      <p:sp>
        <p:nvSpPr>
          <p:cNvPr id="5" name="Footer Placeholder 4">
            <a:extLst>
              <a:ext uri="{FF2B5EF4-FFF2-40B4-BE49-F238E27FC236}">
                <a16:creationId xmlns:a16="http://schemas.microsoft.com/office/drawing/2014/main" id="{67D27154-E371-9E55-622C-80BA8F56C4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316959-075D-FCA7-5108-DD8222F66514}"/>
              </a:ext>
            </a:extLst>
          </p:cNvPr>
          <p:cNvSpPr>
            <a:spLocks noGrp="1"/>
          </p:cNvSpPr>
          <p:nvPr>
            <p:ph type="sldNum" sz="quarter" idx="12"/>
          </p:nvPr>
        </p:nvSpPr>
        <p:spPr/>
        <p:txBody>
          <a:bodyPr/>
          <a:lstStyle/>
          <a:p>
            <a:fld id="{0BD2D0AB-A1AD-954C-9FB2-C65748E600D5}" type="slidenum">
              <a:rPr lang="en-US" smtClean="0"/>
              <a:t>‹#›</a:t>
            </a:fld>
            <a:endParaRPr lang="en-US"/>
          </a:p>
        </p:txBody>
      </p:sp>
    </p:spTree>
    <p:extLst>
      <p:ext uri="{BB962C8B-B14F-4D97-AF65-F5344CB8AC3E}">
        <p14:creationId xmlns:p14="http://schemas.microsoft.com/office/powerpoint/2010/main" val="3084354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7405B-6B5D-1685-5C2F-5A076D864F9E}"/>
              </a:ext>
            </a:extLst>
          </p:cNvPr>
          <p:cNvSpPr>
            <a:spLocks noGrp="1"/>
          </p:cNvSpPr>
          <p:nvPr>
            <p:ph type="title"/>
          </p:nvPr>
        </p:nvSpPr>
        <p:spPr>
          <a:xfrm>
            <a:off x="838200" y="365124"/>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48FC18A-3E8F-BAD4-A2F7-86A8F390B2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1AC3CA-7F41-D938-C3BC-2839F83909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A50446-89A2-1AED-86D3-99FB30B51715}"/>
              </a:ext>
            </a:extLst>
          </p:cNvPr>
          <p:cNvSpPr>
            <a:spLocks noGrp="1"/>
          </p:cNvSpPr>
          <p:nvPr>
            <p:ph type="dt" sz="half" idx="10"/>
          </p:nvPr>
        </p:nvSpPr>
        <p:spPr/>
        <p:txBody>
          <a:bodyPr/>
          <a:lstStyle/>
          <a:p>
            <a:fld id="{F2CEF893-3884-1E4E-9B6B-6BD5BC12A633}" type="datetimeFigureOut">
              <a:rPr lang="en-US" smtClean="0"/>
              <a:t>8/21/25</a:t>
            </a:fld>
            <a:endParaRPr lang="en-US" dirty="0"/>
          </a:p>
        </p:txBody>
      </p:sp>
      <p:sp>
        <p:nvSpPr>
          <p:cNvPr id="6" name="Footer Placeholder 5">
            <a:extLst>
              <a:ext uri="{FF2B5EF4-FFF2-40B4-BE49-F238E27FC236}">
                <a16:creationId xmlns:a16="http://schemas.microsoft.com/office/drawing/2014/main" id="{98481E77-3A61-EE45-1DAB-F9F523C228DF}"/>
              </a:ext>
            </a:extLst>
          </p:cNvPr>
          <p:cNvSpPr>
            <a:spLocks noGrp="1"/>
          </p:cNvSpPr>
          <p:nvPr>
            <p:ph type="ftr" sz="quarter" idx="11"/>
          </p:nvPr>
        </p:nvSpPr>
        <p:spPr/>
        <p:txBody>
          <a:bodyPr/>
          <a:lstStyle>
            <a:lvl1pPr>
              <a:defRPr>
                <a:solidFill>
                  <a:srgbClr val="00B050"/>
                </a:solidFill>
              </a:defRPr>
            </a:lvl1pPr>
          </a:lstStyle>
          <a:p>
            <a:r>
              <a:rPr lang="en-US" dirty="0"/>
              <a:t>UNCLASSIFIED</a:t>
            </a:r>
          </a:p>
        </p:txBody>
      </p:sp>
      <p:sp>
        <p:nvSpPr>
          <p:cNvPr id="7" name="Slide Number Placeholder 6">
            <a:extLst>
              <a:ext uri="{FF2B5EF4-FFF2-40B4-BE49-F238E27FC236}">
                <a16:creationId xmlns:a16="http://schemas.microsoft.com/office/drawing/2014/main" id="{92A9D1A3-B7B6-135C-A485-18DA1977696A}"/>
              </a:ext>
            </a:extLst>
          </p:cNvPr>
          <p:cNvSpPr>
            <a:spLocks noGrp="1"/>
          </p:cNvSpPr>
          <p:nvPr>
            <p:ph type="sldNum" sz="quarter" idx="12"/>
          </p:nvPr>
        </p:nvSpPr>
        <p:spPr/>
        <p:txBody>
          <a:bodyPr/>
          <a:lstStyle/>
          <a:p>
            <a:fld id="{0BD2D0AB-A1AD-954C-9FB2-C65748E600D5}" type="slidenum">
              <a:rPr lang="en-US" smtClean="0"/>
              <a:t>‹#›</a:t>
            </a:fld>
            <a:endParaRPr lang="en-US"/>
          </a:p>
        </p:txBody>
      </p:sp>
      <p:sp>
        <p:nvSpPr>
          <p:cNvPr id="8" name="Footer Placeholder 5">
            <a:extLst>
              <a:ext uri="{FF2B5EF4-FFF2-40B4-BE49-F238E27FC236}">
                <a16:creationId xmlns:a16="http://schemas.microsoft.com/office/drawing/2014/main" id="{B212A554-8818-3340-F945-049CE82A5846}"/>
              </a:ext>
            </a:extLst>
          </p:cNvPr>
          <p:cNvSpPr txBox="1">
            <a:spLocks/>
          </p:cNvSpPr>
          <p:nvPr userDrawn="1"/>
        </p:nvSpPr>
        <p:spPr>
          <a:xfrm>
            <a:off x="3962400" y="3174"/>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00B05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UNCLASSIFIED</a:t>
            </a:r>
            <a:endParaRPr lang="en-US" dirty="0"/>
          </a:p>
        </p:txBody>
      </p:sp>
      <p:sp>
        <p:nvSpPr>
          <p:cNvPr id="9" name="Footer Placeholder 5">
            <a:extLst>
              <a:ext uri="{FF2B5EF4-FFF2-40B4-BE49-F238E27FC236}">
                <a16:creationId xmlns:a16="http://schemas.microsoft.com/office/drawing/2014/main" id="{EC78E81A-E239-0251-2C87-AE417C073476}"/>
              </a:ext>
            </a:extLst>
          </p:cNvPr>
          <p:cNvSpPr txBox="1">
            <a:spLocks/>
          </p:cNvSpPr>
          <p:nvPr userDrawn="1"/>
        </p:nvSpPr>
        <p:spPr>
          <a:xfrm>
            <a:off x="4038600" y="6495816"/>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00B05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UNCLASSIFIED</a:t>
            </a:r>
          </a:p>
        </p:txBody>
      </p:sp>
    </p:spTree>
    <p:extLst>
      <p:ext uri="{BB962C8B-B14F-4D97-AF65-F5344CB8AC3E}">
        <p14:creationId xmlns:p14="http://schemas.microsoft.com/office/powerpoint/2010/main" val="1866403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6E03-3E0E-99B0-3C96-5891B376963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21CE5D5-7A26-2DB3-78BF-BB87D31727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4F1153-54E4-81AE-FF46-87C4823879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4CB443-4145-5A10-74E9-E58B61DE15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3A97A5-7176-0D51-6CFA-23F4FB425B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DAF8F4-9F61-009B-C0F7-88D22E816AA3}"/>
              </a:ext>
            </a:extLst>
          </p:cNvPr>
          <p:cNvSpPr>
            <a:spLocks noGrp="1"/>
          </p:cNvSpPr>
          <p:nvPr>
            <p:ph type="dt" sz="half" idx="10"/>
          </p:nvPr>
        </p:nvSpPr>
        <p:spPr/>
        <p:txBody>
          <a:bodyPr/>
          <a:lstStyle/>
          <a:p>
            <a:fld id="{F2CEF893-3884-1E4E-9B6B-6BD5BC12A633}" type="datetimeFigureOut">
              <a:rPr lang="en-US" smtClean="0"/>
              <a:t>8/21/25</a:t>
            </a:fld>
            <a:endParaRPr lang="en-US"/>
          </a:p>
        </p:txBody>
      </p:sp>
      <p:sp>
        <p:nvSpPr>
          <p:cNvPr id="8" name="Footer Placeholder 7">
            <a:extLst>
              <a:ext uri="{FF2B5EF4-FFF2-40B4-BE49-F238E27FC236}">
                <a16:creationId xmlns:a16="http://schemas.microsoft.com/office/drawing/2014/main" id="{AF64BDDC-1BB3-A583-4199-CD68C39689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C5BD5D-3BD8-6653-18C0-7BB7ECEBC75D}"/>
              </a:ext>
            </a:extLst>
          </p:cNvPr>
          <p:cNvSpPr>
            <a:spLocks noGrp="1"/>
          </p:cNvSpPr>
          <p:nvPr>
            <p:ph type="sldNum" sz="quarter" idx="12"/>
          </p:nvPr>
        </p:nvSpPr>
        <p:spPr/>
        <p:txBody>
          <a:bodyPr/>
          <a:lstStyle/>
          <a:p>
            <a:fld id="{0BD2D0AB-A1AD-954C-9FB2-C65748E600D5}" type="slidenum">
              <a:rPr lang="en-US" smtClean="0"/>
              <a:t>‹#›</a:t>
            </a:fld>
            <a:endParaRPr lang="en-US"/>
          </a:p>
        </p:txBody>
      </p:sp>
    </p:spTree>
    <p:extLst>
      <p:ext uri="{BB962C8B-B14F-4D97-AF65-F5344CB8AC3E}">
        <p14:creationId xmlns:p14="http://schemas.microsoft.com/office/powerpoint/2010/main" val="1346504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44CFE-FEB6-8A25-9F41-BC530C2C948C}"/>
              </a:ext>
            </a:extLst>
          </p:cNvPr>
          <p:cNvSpPr>
            <a:spLocks noGrp="1"/>
          </p:cNvSpPr>
          <p:nvPr>
            <p:ph type="title"/>
          </p:nvPr>
        </p:nvSpPr>
        <p:spPr>
          <a:xfrm>
            <a:off x="838200" y="365124"/>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7D99F03-FAB3-66A0-9951-4EC120480FC5}"/>
              </a:ext>
            </a:extLst>
          </p:cNvPr>
          <p:cNvSpPr>
            <a:spLocks noGrp="1"/>
          </p:cNvSpPr>
          <p:nvPr>
            <p:ph type="dt" sz="half" idx="10"/>
          </p:nvPr>
        </p:nvSpPr>
        <p:spPr/>
        <p:txBody>
          <a:bodyPr/>
          <a:lstStyle/>
          <a:p>
            <a:fld id="{F2CEF893-3884-1E4E-9B6B-6BD5BC12A633}" type="datetimeFigureOut">
              <a:rPr lang="en-US" smtClean="0"/>
              <a:t>8/21/25</a:t>
            </a:fld>
            <a:endParaRPr lang="en-US"/>
          </a:p>
        </p:txBody>
      </p:sp>
      <p:sp>
        <p:nvSpPr>
          <p:cNvPr id="4" name="Footer Placeholder 3">
            <a:extLst>
              <a:ext uri="{FF2B5EF4-FFF2-40B4-BE49-F238E27FC236}">
                <a16:creationId xmlns:a16="http://schemas.microsoft.com/office/drawing/2014/main" id="{E4D19B27-01EC-B464-C688-2EF825F926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0A0920-557F-7712-B560-A6A8DC0BF19D}"/>
              </a:ext>
            </a:extLst>
          </p:cNvPr>
          <p:cNvSpPr>
            <a:spLocks noGrp="1"/>
          </p:cNvSpPr>
          <p:nvPr>
            <p:ph type="sldNum" sz="quarter" idx="12"/>
          </p:nvPr>
        </p:nvSpPr>
        <p:spPr/>
        <p:txBody>
          <a:bodyPr/>
          <a:lstStyle/>
          <a:p>
            <a:fld id="{0BD2D0AB-A1AD-954C-9FB2-C65748E600D5}" type="slidenum">
              <a:rPr lang="en-US" smtClean="0"/>
              <a:t>‹#›</a:t>
            </a:fld>
            <a:endParaRPr lang="en-US"/>
          </a:p>
        </p:txBody>
      </p:sp>
    </p:spTree>
    <p:extLst>
      <p:ext uri="{BB962C8B-B14F-4D97-AF65-F5344CB8AC3E}">
        <p14:creationId xmlns:p14="http://schemas.microsoft.com/office/powerpoint/2010/main" val="3560091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DD0894-46F1-759B-1635-40A857D51897}"/>
              </a:ext>
            </a:extLst>
          </p:cNvPr>
          <p:cNvSpPr>
            <a:spLocks noGrp="1"/>
          </p:cNvSpPr>
          <p:nvPr>
            <p:ph type="dt" sz="half" idx="10"/>
          </p:nvPr>
        </p:nvSpPr>
        <p:spPr/>
        <p:txBody>
          <a:bodyPr/>
          <a:lstStyle/>
          <a:p>
            <a:fld id="{F2CEF893-3884-1E4E-9B6B-6BD5BC12A633}" type="datetimeFigureOut">
              <a:rPr lang="en-US" smtClean="0"/>
              <a:t>8/21/25</a:t>
            </a:fld>
            <a:endParaRPr lang="en-US"/>
          </a:p>
        </p:txBody>
      </p:sp>
      <p:sp>
        <p:nvSpPr>
          <p:cNvPr id="3" name="Footer Placeholder 2">
            <a:extLst>
              <a:ext uri="{FF2B5EF4-FFF2-40B4-BE49-F238E27FC236}">
                <a16:creationId xmlns:a16="http://schemas.microsoft.com/office/drawing/2014/main" id="{9826CB97-51DE-CEBE-205A-DAF2462034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B26F64-BDEC-A7C7-6196-CD222EF5D294}"/>
              </a:ext>
            </a:extLst>
          </p:cNvPr>
          <p:cNvSpPr>
            <a:spLocks noGrp="1"/>
          </p:cNvSpPr>
          <p:nvPr>
            <p:ph type="sldNum" sz="quarter" idx="12"/>
          </p:nvPr>
        </p:nvSpPr>
        <p:spPr/>
        <p:txBody>
          <a:bodyPr/>
          <a:lstStyle/>
          <a:p>
            <a:fld id="{0BD2D0AB-A1AD-954C-9FB2-C65748E600D5}" type="slidenum">
              <a:rPr lang="en-US" smtClean="0"/>
              <a:t>‹#›</a:t>
            </a:fld>
            <a:endParaRPr lang="en-US"/>
          </a:p>
        </p:txBody>
      </p:sp>
    </p:spTree>
    <p:extLst>
      <p:ext uri="{BB962C8B-B14F-4D97-AF65-F5344CB8AC3E}">
        <p14:creationId xmlns:p14="http://schemas.microsoft.com/office/powerpoint/2010/main" val="2092759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787D1-8020-32DB-BF7F-079314FF4B5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D30827-7B37-8FA0-439D-59DC78A3D1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FDE9CF-61E9-6588-AB84-D2A7A17EE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690D1C-063B-67F0-7483-979F04BF2691}"/>
              </a:ext>
            </a:extLst>
          </p:cNvPr>
          <p:cNvSpPr>
            <a:spLocks noGrp="1"/>
          </p:cNvSpPr>
          <p:nvPr>
            <p:ph type="dt" sz="half" idx="10"/>
          </p:nvPr>
        </p:nvSpPr>
        <p:spPr/>
        <p:txBody>
          <a:bodyPr/>
          <a:lstStyle/>
          <a:p>
            <a:fld id="{F2CEF893-3884-1E4E-9B6B-6BD5BC12A633}" type="datetimeFigureOut">
              <a:rPr lang="en-US" smtClean="0"/>
              <a:t>8/21/25</a:t>
            </a:fld>
            <a:endParaRPr lang="en-US"/>
          </a:p>
        </p:txBody>
      </p:sp>
      <p:sp>
        <p:nvSpPr>
          <p:cNvPr id="6" name="Footer Placeholder 5">
            <a:extLst>
              <a:ext uri="{FF2B5EF4-FFF2-40B4-BE49-F238E27FC236}">
                <a16:creationId xmlns:a16="http://schemas.microsoft.com/office/drawing/2014/main" id="{AFE6B5F2-363A-AF6B-ADAA-BCA3F4CFAC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2D4BA5-1F33-AF75-0902-0C44D4E15BD1}"/>
              </a:ext>
            </a:extLst>
          </p:cNvPr>
          <p:cNvSpPr>
            <a:spLocks noGrp="1"/>
          </p:cNvSpPr>
          <p:nvPr>
            <p:ph type="sldNum" sz="quarter" idx="12"/>
          </p:nvPr>
        </p:nvSpPr>
        <p:spPr/>
        <p:txBody>
          <a:bodyPr/>
          <a:lstStyle/>
          <a:p>
            <a:fld id="{0BD2D0AB-A1AD-954C-9FB2-C65748E600D5}" type="slidenum">
              <a:rPr lang="en-US" smtClean="0"/>
              <a:t>‹#›</a:t>
            </a:fld>
            <a:endParaRPr lang="en-US"/>
          </a:p>
        </p:txBody>
      </p:sp>
    </p:spTree>
    <p:extLst>
      <p:ext uri="{BB962C8B-B14F-4D97-AF65-F5344CB8AC3E}">
        <p14:creationId xmlns:p14="http://schemas.microsoft.com/office/powerpoint/2010/main" val="2240292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404FB-D63B-93AE-A77B-3A57556D469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796A87-5D11-61AB-F6E4-62F1CF08C4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2B5C36-4BE7-5461-4B75-7FADABC831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B34760-635F-0083-76F9-C97F9B1A45AA}"/>
              </a:ext>
            </a:extLst>
          </p:cNvPr>
          <p:cNvSpPr>
            <a:spLocks noGrp="1"/>
          </p:cNvSpPr>
          <p:nvPr>
            <p:ph type="dt" sz="half" idx="10"/>
          </p:nvPr>
        </p:nvSpPr>
        <p:spPr/>
        <p:txBody>
          <a:bodyPr/>
          <a:lstStyle/>
          <a:p>
            <a:fld id="{F2CEF893-3884-1E4E-9B6B-6BD5BC12A633}" type="datetimeFigureOut">
              <a:rPr lang="en-US" smtClean="0"/>
              <a:t>8/21/25</a:t>
            </a:fld>
            <a:endParaRPr lang="en-US"/>
          </a:p>
        </p:txBody>
      </p:sp>
      <p:sp>
        <p:nvSpPr>
          <p:cNvPr id="6" name="Footer Placeholder 5">
            <a:extLst>
              <a:ext uri="{FF2B5EF4-FFF2-40B4-BE49-F238E27FC236}">
                <a16:creationId xmlns:a16="http://schemas.microsoft.com/office/drawing/2014/main" id="{56D1866B-E142-13F7-DB95-E0586CC0E8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6004B9-EF30-BB3D-8D8C-DDF8F659977C}"/>
              </a:ext>
            </a:extLst>
          </p:cNvPr>
          <p:cNvSpPr>
            <a:spLocks noGrp="1"/>
          </p:cNvSpPr>
          <p:nvPr>
            <p:ph type="sldNum" sz="quarter" idx="12"/>
          </p:nvPr>
        </p:nvSpPr>
        <p:spPr/>
        <p:txBody>
          <a:bodyPr/>
          <a:lstStyle/>
          <a:p>
            <a:fld id="{0BD2D0AB-A1AD-954C-9FB2-C65748E600D5}" type="slidenum">
              <a:rPr lang="en-US" smtClean="0"/>
              <a:t>‹#›</a:t>
            </a:fld>
            <a:endParaRPr lang="en-US"/>
          </a:p>
        </p:txBody>
      </p:sp>
    </p:spTree>
    <p:extLst>
      <p:ext uri="{BB962C8B-B14F-4D97-AF65-F5344CB8AC3E}">
        <p14:creationId xmlns:p14="http://schemas.microsoft.com/office/powerpoint/2010/main" val="605589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31A511-79BD-36A0-33DF-67CC5998BFF2}"/>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3B10AC-10BD-6DCD-9326-0A1C2DF90A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2CEF893-3884-1E4E-9B6B-6BD5BC12A633}" type="datetimeFigureOut">
              <a:rPr lang="en-US" smtClean="0"/>
              <a:t>8/21/25</a:t>
            </a:fld>
            <a:endParaRPr lang="en-US"/>
          </a:p>
        </p:txBody>
      </p:sp>
      <p:sp>
        <p:nvSpPr>
          <p:cNvPr id="5" name="Footer Placeholder 4">
            <a:extLst>
              <a:ext uri="{FF2B5EF4-FFF2-40B4-BE49-F238E27FC236}">
                <a16:creationId xmlns:a16="http://schemas.microsoft.com/office/drawing/2014/main" id="{0601DC85-14D2-45C1-7E9C-0E2B23820F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00B050"/>
                </a:solidFill>
              </a:defRPr>
            </a:lvl1pPr>
          </a:lstStyle>
          <a:p>
            <a:r>
              <a:rPr lang="en-US" dirty="0"/>
              <a:t>UNCLASSIFIED</a:t>
            </a:r>
          </a:p>
        </p:txBody>
      </p:sp>
      <p:sp>
        <p:nvSpPr>
          <p:cNvPr id="6" name="Slide Number Placeholder 5">
            <a:extLst>
              <a:ext uri="{FF2B5EF4-FFF2-40B4-BE49-F238E27FC236}">
                <a16:creationId xmlns:a16="http://schemas.microsoft.com/office/drawing/2014/main" id="{F98356E8-60E1-528B-17C6-53827780E5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BD2D0AB-A1AD-954C-9FB2-C65748E600D5}" type="slidenum">
              <a:rPr lang="en-US" smtClean="0"/>
              <a:t>‹#›</a:t>
            </a:fld>
            <a:endParaRPr lang="en-US"/>
          </a:p>
        </p:txBody>
      </p:sp>
      <p:cxnSp>
        <p:nvCxnSpPr>
          <p:cNvPr id="9" name="Straight Connector 8">
            <a:extLst>
              <a:ext uri="{FF2B5EF4-FFF2-40B4-BE49-F238E27FC236}">
                <a16:creationId xmlns:a16="http://schemas.microsoft.com/office/drawing/2014/main" id="{3937CD18-11E4-0705-BEE0-FEFBE451D0F5}"/>
              </a:ext>
            </a:extLst>
          </p:cNvPr>
          <p:cNvCxnSpPr>
            <a:cxnSpLocks/>
          </p:cNvCxnSpPr>
          <p:nvPr userDrawn="1"/>
        </p:nvCxnSpPr>
        <p:spPr>
          <a:xfrm>
            <a:off x="129209" y="1127297"/>
            <a:ext cx="1189437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pic>
        <p:nvPicPr>
          <p:cNvPr id="1028" name="Picture 4">
            <a:extLst>
              <a:ext uri="{FF2B5EF4-FFF2-40B4-BE49-F238E27FC236}">
                <a16:creationId xmlns:a16="http://schemas.microsoft.com/office/drawing/2014/main" id="{C288E525-586F-BAD2-FC5E-0EB2A356589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19279" y="135904"/>
            <a:ext cx="860246" cy="8705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C671031-EF27-AECB-D9D5-C74B397D4831}"/>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102009" y="135903"/>
            <a:ext cx="870570" cy="8705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84E52311-34E9-A0B8-71F9-EA6D749382B1}"/>
              </a:ext>
            </a:extLst>
          </p:cNvPr>
          <p:cNvPicPr>
            <a:picLocks noChangeAspect="1" noChangeArrowheads="1"/>
          </p:cNvPicPr>
          <p:nvPr userDrawn="1"/>
        </p:nvPicPr>
        <p:blipFill rotWithShape="1">
          <a:blip r:embed="rId15">
            <a:extLst>
              <a:ext uri="{28A0092B-C50C-407E-A947-70E740481C1C}">
                <a14:useLocalDpi xmlns:a14="http://schemas.microsoft.com/office/drawing/2010/main" val="0"/>
              </a:ext>
            </a:extLst>
          </a:blip>
          <a:srcRect b="21594"/>
          <a:stretch>
            <a:fillRect/>
          </a:stretch>
        </p:blipFill>
        <p:spPr bwMode="auto">
          <a:xfrm>
            <a:off x="129209" y="135905"/>
            <a:ext cx="890070" cy="870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082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3.png"/><Relationship Id="rId2" Type="http://schemas.openxmlformats.org/officeDocument/2006/relationships/notesSlide" Target="../notesSlides/notesSlide3.xml"/><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22.png"/><Relationship Id="rId5" Type="http://schemas.openxmlformats.org/officeDocument/2006/relationships/diagramQuickStyle" Target="../diagrams/quickStyle1.xml"/><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diagramLayout" Target="../diagrams/layout1.xml"/><Relationship Id="rId9" Type="http://schemas.openxmlformats.org/officeDocument/2006/relationships/image" Target="../media/image20.svg"/><Relationship Id="rId1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 Id="rId5" Type="http://schemas.openxmlformats.org/officeDocument/2006/relationships/image" Target="../media/image28.JPG"/><Relationship Id="rId4" Type="http://schemas.openxmlformats.org/officeDocument/2006/relationships/hyperlink" Target="http://www.dpinion.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soldiers posing for a photo&#10;&#10;AI-generated content may be incorrect.">
            <a:extLst>
              <a:ext uri="{FF2B5EF4-FFF2-40B4-BE49-F238E27FC236}">
                <a16:creationId xmlns:a16="http://schemas.microsoft.com/office/drawing/2014/main" id="{E0916436-B4C2-38AE-4727-9323AD6A0A67}"/>
              </a:ext>
            </a:extLst>
          </p:cNvPr>
          <p:cNvPicPr>
            <a:picLocks noChangeAspect="1"/>
          </p:cNvPicPr>
          <p:nvPr/>
        </p:nvPicPr>
        <p:blipFill>
          <a:blip r:embed="rId2"/>
          <a:srcRect l="9422" t="18127" r="11091" b="20740"/>
          <a:stretch>
            <a:fillRect/>
          </a:stretch>
        </p:blipFill>
        <p:spPr>
          <a:xfrm>
            <a:off x="5143752" y="3739737"/>
            <a:ext cx="6425513" cy="2803566"/>
          </a:xfrm>
          <a:prstGeom prst="rect">
            <a:avLst/>
          </a:prstGeom>
          <a:noFill/>
        </p:spPr>
      </p:pic>
      <p:sp>
        <p:nvSpPr>
          <p:cNvPr id="8" name="Content Placeholder 7">
            <a:extLst>
              <a:ext uri="{FF2B5EF4-FFF2-40B4-BE49-F238E27FC236}">
                <a16:creationId xmlns:a16="http://schemas.microsoft.com/office/drawing/2014/main" id="{6DE87CC8-8EF8-0D3F-7754-B9E95E67997D}"/>
              </a:ext>
            </a:extLst>
          </p:cNvPr>
          <p:cNvSpPr>
            <a:spLocks noGrp="1"/>
          </p:cNvSpPr>
          <p:nvPr>
            <p:ph sz="half" idx="1"/>
          </p:nvPr>
        </p:nvSpPr>
        <p:spPr>
          <a:xfrm>
            <a:off x="140524" y="1395144"/>
            <a:ext cx="11910951" cy="2033856"/>
          </a:xfrm>
        </p:spPr>
        <p:txBody>
          <a:bodyPr anchor="ctr" anchorCtr="0">
            <a:normAutofit/>
          </a:bodyPr>
          <a:lstStyle/>
          <a:p>
            <a:pPr marL="0" indent="0" algn="ctr">
              <a:buNone/>
            </a:pPr>
            <a:r>
              <a:rPr lang="en-US" dirty="0">
                <a:latin typeface="Arial" panose="020B0604020202020204" pitchFamily="34" charset="0"/>
                <a:cs typeface="Arial" panose="020B0604020202020204" pitchFamily="34" charset="0"/>
              </a:rPr>
              <a:t>Recommendation for Upgrade</a:t>
            </a:r>
          </a:p>
          <a:p>
            <a:pPr marL="0" indent="0" algn="ctr">
              <a:buNone/>
            </a:pPr>
            <a:r>
              <a:rPr lang="en-US" dirty="0">
                <a:latin typeface="Arial" panose="020B0604020202020204" pitchFamily="34" charset="0"/>
                <a:cs typeface="Arial" panose="020B0604020202020204" pitchFamily="34" charset="0"/>
              </a:rPr>
              <a:t>SGT Marquees A. Quick’s Award to</a:t>
            </a:r>
          </a:p>
          <a:p>
            <a:pPr marL="0" indent="0" algn="ctr">
              <a:buNone/>
            </a:pPr>
            <a:r>
              <a:rPr lang="en-US" dirty="0">
                <a:latin typeface="Arial" panose="020B0604020202020204" pitchFamily="34" charset="0"/>
                <a:cs typeface="Arial" panose="020B0604020202020204" pitchFamily="34" charset="0"/>
              </a:rPr>
              <a:t>Medal of Honor (Posthumous)</a:t>
            </a:r>
          </a:p>
          <a:p>
            <a:pPr marL="0" indent="0" algn="ctr">
              <a:buNone/>
            </a:pPr>
            <a:r>
              <a:rPr lang="en-US" sz="1900" dirty="0">
                <a:latin typeface="Arial" panose="020B0604020202020204" pitchFamily="34" charset="0"/>
                <a:cs typeface="Arial" panose="020B0604020202020204" pitchFamily="34" charset="0"/>
              </a:rPr>
              <a:t>SGT Marquees A. Quick's extraordinary heroism on 19 August 2006 warrants upgrade to the Medal of Honor</a:t>
            </a:r>
          </a:p>
        </p:txBody>
      </p:sp>
      <p:pic>
        <p:nvPicPr>
          <p:cNvPr id="14" name="Picture 13" descr="A soldier giving a thumbs up&#10;&#10;AI-generated content may be incorrect.">
            <a:extLst>
              <a:ext uri="{FF2B5EF4-FFF2-40B4-BE49-F238E27FC236}">
                <a16:creationId xmlns:a16="http://schemas.microsoft.com/office/drawing/2014/main" id="{FF8C90C7-146F-B244-A86E-2B9CEE3AFFA5}"/>
              </a:ext>
            </a:extLst>
          </p:cNvPr>
          <p:cNvPicPr>
            <a:picLocks noChangeAspect="1"/>
          </p:cNvPicPr>
          <p:nvPr/>
        </p:nvPicPr>
        <p:blipFill>
          <a:blip r:embed="rId3"/>
          <a:stretch>
            <a:fillRect/>
          </a:stretch>
        </p:blipFill>
        <p:spPr>
          <a:xfrm>
            <a:off x="622735" y="3739737"/>
            <a:ext cx="3713495" cy="2803566"/>
          </a:xfrm>
          <a:prstGeom prst="rect">
            <a:avLst/>
          </a:prstGeom>
        </p:spPr>
      </p:pic>
    </p:spTree>
    <p:extLst>
      <p:ext uri="{BB962C8B-B14F-4D97-AF65-F5344CB8AC3E}">
        <p14:creationId xmlns:p14="http://schemas.microsoft.com/office/powerpoint/2010/main" val="3162646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D5A265A-3134-E2C6-976A-22FDEDF0615F}"/>
              </a:ext>
            </a:extLst>
          </p:cNvPr>
          <p:cNvSpPr>
            <a:spLocks noGrp="1"/>
          </p:cNvSpPr>
          <p:nvPr>
            <p:ph type="title"/>
          </p:nvPr>
        </p:nvSpPr>
        <p:spPr>
          <a:xfrm>
            <a:off x="1952368" y="365125"/>
            <a:ext cx="9094573" cy="648130"/>
          </a:xfrm>
        </p:spPr>
        <p:txBody>
          <a:bodyPr anchor="ctr" anchorCtr="0"/>
          <a:lstStyle/>
          <a:p>
            <a:pPr algn="ctr"/>
            <a:r>
              <a:rPr lang="en-US" sz="2400" dirty="0">
                <a:latin typeface="Arial" panose="020B0604020202020204" pitchFamily="34" charset="0"/>
                <a:cs typeface="Arial" panose="020B0604020202020204" pitchFamily="34" charset="0"/>
              </a:rPr>
              <a:t>AO and Mission Overview</a:t>
            </a:r>
          </a:p>
        </p:txBody>
      </p:sp>
      <p:pic>
        <p:nvPicPr>
          <p:cNvPr id="6" name="Picture 5">
            <a:extLst>
              <a:ext uri="{FF2B5EF4-FFF2-40B4-BE49-F238E27FC236}">
                <a16:creationId xmlns:a16="http://schemas.microsoft.com/office/drawing/2014/main" id="{144A54CE-DEB4-EF76-A521-90374DFF39D2}"/>
              </a:ext>
            </a:extLst>
          </p:cNvPr>
          <p:cNvPicPr>
            <a:picLocks noChangeAspect="1"/>
          </p:cNvPicPr>
          <p:nvPr/>
        </p:nvPicPr>
        <p:blipFill>
          <a:blip r:embed="rId2"/>
          <a:srcRect l="15130" t="10599" r="12692"/>
          <a:stretch>
            <a:fillRect/>
          </a:stretch>
        </p:blipFill>
        <p:spPr>
          <a:xfrm>
            <a:off x="5130140" y="1169305"/>
            <a:ext cx="6899564" cy="5174713"/>
          </a:xfrm>
          <a:prstGeom prst="rect">
            <a:avLst/>
          </a:prstGeom>
        </p:spPr>
      </p:pic>
      <p:sp>
        <p:nvSpPr>
          <p:cNvPr id="4" name="Content Placeholder 2">
            <a:extLst>
              <a:ext uri="{FF2B5EF4-FFF2-40B4-BE49-F238E27FC236}">
                <a16:creationId xmlns:a16="http://schemas.microsoft.com/office/drawing/2014/main" id="{6A8D369B-EA5B-39AE-7CEA-44164959E977}"/>
              </a:ext>
            </a:extLst>
          </p:cNvPr>
          <p:cNvSpPr>
            <a:spLocks noGrp="1"/>
          </p:cNvSpPr>
          <p:nvPr>
            <p:ph sz="half" idx="1"/>
          </p:nvPr>
        </p:nvSpPr>
        <p:spPr>
          <a:xfrm>
            <a:off x="42530" y="1169305"/>
            <a:ext cx="5087610" cy="5555787"/>
          </a:xfrm>
        </p:spPr>
        <p:txBody>
          <a:bodyPr>
            <a:noAutofit/>
          </a:bodyPr>
          <a:lstStyle/>
          <a:p>
            <a:pPr marL="0" indent="0">
              <a:buNone/>
            </a:pPr>
            <a:r>
              <a:rPr lang="en-US" sz="1200" b="1" dirty="0">
                <a:latin typeface="Arial" panose="020B0604020202020204" pitchFamily="34" charset="0"/>
                <a:cs typeface="Arial" panose="020B0604020202020204" pitchFamily="34" charset="0"/>
              </a:rPr>
              <a:t>AO Description</a:t>
            </a:r>
          </a:p>
          <a:p>
            <a:r>
              <a:rPr lang="en-US" sz="1100" dirty="0" err="1">
                <a:effectLst/>
                <a:latin typeface="Arial" panose="020B0604020202020204" pitchFamily="34" charset="0"/>
                <a:cs typeface="Arial" panose="020B0604020202020204" pitchFamily="34" charset="0"/>
              </a:rPr>
              <a:t>Ar</a:t>
            </a:r>
            <a:r>
              <a:rPr lang="en-US" sz="1100" dirty="0">
                <a:effectLst/>
                <a:latin typeface="Arial" panose="020B0604020202020204" pitchFamily="34" charset="0"/>
                <a:cs typeface="Arial" panose="020B0604020202020204" pitchFamily="34" charset="0"/>
              </a:rPr>
              <a:t>-Ramadi was the central hub of the Sunni insurgency in Iraq. Al-Qaeda in Iraq (AQI) controlled more than 70% of the city when 1/1 AD arrived in Spring of 2006. </a:t>
            </a:r>
          </a:p>
          <a:p>
            <a:r>
              <a:rPr lang="en-US" sz="1100" dirty="0">
                <a:latin typeface="Arial" panose="020B0604020202020204" pitchFamily="34" charset="0"/>
                <a:cs typeface="Arial" panose="020B0604020202020204" pitchFamily="34" charset="0"/>
              </a:rPr>
              <a:t>From June to August 2006, the Brigade averaged 46 enemy actions per day.</a:t>
            </a:r>
          </a:p>
          <a:p>
            <a:r>
              <a:rPr lang="en-US" sz="1100" dirty="0">
                <a:latin typeface="Arial" panose="020B0604020202020204" pitchFamily="34" charset="0"/>
                <a:cs typeface="Arial" panose="020B0604020202020204" pitchFamily="34" charset="0"/>
              </a:rPr>
              <a:t>The Area was comprised of dense u</a:t>
            </a:r>
            <a:r>
              <a:rPr lang="en-US" sz="1100" dirty="0">
                <a:effectLst/>
                <a:latin typeface="Arial" panose="020B0604020202020204" pitchFamily="34" charset="0"/>
                <a:cs typeface="Arial" panose="020B0604020202020204" pitchFamily="34" charset="0"/>
              </a:rPr>
              <a:t>rban environment with multi-story buildings in close proximity.  </a:t>
            </a:r>
          </a:p>
          <a:p>
            <a:r>
              <a:rPr lang="en-US" sz="1100" dirty="0">
                <a:latin typeface="Arial" panose="020B0604020202020204" pitchFamily="34" charset="0"/>
                <a:cs typeface="Arial" panose="020B0604020202020204" pitchFamily="34" charset="0"/>
              </a:rPr>
              <a:t>Enemy Forces in the area were capable of </a:t>
            </a:r>
            <a:r>
              <a:rPr lang="en-US" sz="1100" dirty="0">
                <a:effectLst/>
                <a:latin typeface="Arial" panose="020B0604020202020204" pitchFamily="34" charset="0"/>
                <a:cs typeface="Arial" panose="020B0604020202020204" pitchFamily="34" charset="0"/>
              </a:rPr>
              <a:t>complex </a:t>
            </a:r>
            <a:r>
              <a:rPr lang="en-US" sz="1100" dirty="0">
                <a:latin typeface="Arial" panose="020B0604020202020204" pitchFamily="34" charset="0"/>
                <a:cs typeface="Arial" panose="020B0604020202020204" pitchFamily="34" charset="0"/>
              </a:rPr>
              <a:t>operations including artillery fire, well coordinated ground attacks, ambushes, and emplacing highly effective Improvised Explosive Devices (IEDs).</a:t>
            </a:r>
          </a:p>
          <a:p>
            <a:r>
              <a:rPr lang="en-US" sz="1100" dirty="0">
                <a:effectLst/>
                <a:latin typeface="Arial" panose="020B0604020202020204" pitchFamily="34" charset="0"/>
                <a:cs typeface="Arial" panose="020B0604020202020204" pitchFamily="34" charset="0"/>
              </a:rPr>
              <a:t>In June of 2006 1/1 AD began offensive operations to establish multiple Combat Outpost (COP) deep in enemy territory. COP Iron, Sword, Falcon, and Grant were occupied by small US forces to force AQI from the city.</a:t>
            </a:r>
          </a:p>
          <a:p>
            <a:r>
              <a:rPr lang="en-US" sz="1100" dirty="0">
                <a:latin typeface="Arial" panose="020B0604020202020204" pitchFamily="34" charset="0"/>
                <a:cs typeface="Arial" panose="020B0604020202020204" pitchFamily="34" charset="0"/>
              </a:rPr>
              <a:t>The Brigade Reconnaissance Troop conducted operations in every area of the Brigade’s sector and suffered nearly 50% casualties wounded or killed in action.</a:t>
            </a:r>
            <a:endParaRPr lang="en-US" sz="1100" dirty="0">
              <a:effectLst/>
              <a:latin typeface="Arial" panose="020B0604020202020204" pitchFamily="34" charset="0"/>
              <a:cs typeface="Arial" panose="020B0604020202020204" pitchFamily="34" charset="0"/>
            </a:endParaRPr>
          </a:p>
          <a:p>
            <a:pPr marL="0" indent="0">
              <a:buNone/>
            </a:pPr>
            <a:r>
              <a:rPr lang="en-US" sz="1200" b="1" dirty="0">
                <a:latin typeface="Arial" panose="020B0604020202020204" pitchFamily="34" charset="0"/>
                <a:cs typeface="Arial" panose="020B0604020202020204" pitchFamily="34" charset="0"/>
              </a:rPr>
              <a:t>Mission</a:t>
            </a:r>
          </a:p>
          <a:p>
            <a:r>
              <a:rPr lang="en-US" sz="1100" dirty="0">
                <a:effectLst/>
                <a:latin typeface="Arial" panose="020B0604020202020204" pitchFamily="34" charset="0"/>
                <a:cs typeface="Arial" panose="020B0604020202020204" pitchFamily="34" charset="0"/>
              </a:rPr>
              <a:t>On 19 August 2006, </a:t>
            </a:r>
            <a:r>
              <a:rPr lang="en-US" sz="1100" dirty="0">
                <a:latin typeface="Arial" panose="020B0604020202020204" pitchFamily="34" charset="0"/>
                <a:cs typeface="Arial" panose="020B0604020202020204" pitchFamily="34" charset="0"/>
              </a:rPr>
              <a:t>2nd</a:t>
            </a:r>
            <a:r>
              <a:rPr lang="en-US" sz="1100" dirty="0">
                <a:effectLst/>
                <a:latin typeface="Arial" panose="020B0604020202020204" pitchFamily="34" charset="0"/>
                <a:cs typeface="Arial" panose="020B0604020202020204" pitchFamily="34" charset="0"/>
              </a:rPr>
              <a:t> Platoon conducted a specialized reconnaissance mission in support offensive operations in Southern Ramadi. The unit was tasked with identifying and eliminating insurgents emplacing IEDs on roads surrounding COP Grant. </a:t>
            </a:r>
          </a:p>
          <a:p>
            <a:pPr marL="0" indent="0">
              <a:buNone/>
            </a:pPr>
            <a:r>
              <a:rPr lang="en-US" sz="1200" b="1" dirty="0">
                <a:latin typeface="Arial" panose="020B0604020202020204" pitchFamily="34" charset="0"/>
                <a:cs typeface="Arial" panose="020B0604020202020204" pitchFamily="34" charset="0"/>
              </a:rPr>
              <a:t>CDR’s Intent</a:t>
            </a:r>
          </a:p>
          <a:p>
            <a:r>
              <a:rPr lang="en-US" sz="1100" dirty="0">
                <a:effectLst/>
                <a:latin typeface="Arial" panose="020B0604020202020204" pitchFamily="34" charset="0"/>
                <a:cs typeface="Arial" panose="020B0604020202020204" pitchFamily="34" charset="0"/>
              </a:rPr>
              <a:t>Engage and Destroy all insurgent teams </a:t>
            </a:r>
            <a:r>
              <a:rPr lang="en-US" sz="1100" dirty="0">
                <a:latin typeface="Arial" panose="020B0604020202020204" pitchFamily="34" charset="0"/>
                <a:cs typeface="Arial" panose="020B0604020202020204" pitchFamily="34" charset="0"/>
              </a:rPr>
              <a:t>attempting to place IEDs along the Main Supply Route to COP Grant. </a:t>
            </a:r>
            <a:r>
              <a:rPr lang="en-US" sz="1100" dirty="0">
                <a:effectLst/>
                <a:latin typeface="Arial" panose="020B0604020202020204" pitchFamily="34" charset="0"/>
                <a:cs typeface="Arial" panose="020B0604020202020204" pitchFamily="34" charset="0"/>
              </a:rPr>
              <a:t>Neutralize enemy threats, provide overwatch, and maintain security amid high insurgent activity in a contested battlespace. </a:t>
            </a:r>
          </a:p>
          <a:p>
            <a:pPr marL="457200" lvl="1" indent="0">
              <a:buNone/>
            </a:pPr>
            <a:endParaRPr lang="en-US" sz="1100" dirty="0">
              <a:effectLs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9954F00-EF05-A109-A5FF-B6D0A3343086}"/>
              </a:ext>
            </a:extLst>
          </p:cNvPr>
          <p:cNvSpPr txBox="1"/>
          <p:nvPr/>
        </p:nvSpPr>
        <p:spPr>
          <a:xfrm>
            <a:off x="7231434" y="6329747"/>
            <a:ext cx="2013735" cy="276999"/>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COP = Combat Outpost</a:t>
            </a:r>
          </a:p>
        </p:txBody>
      </p:sp>
      <p:sp>
        <p:nvSpPr>
          <p:cNvPr id="3" name="TextBox 2">
            <a:extLst>
              <a:ext uri="{FF2B5EF4-FFF2-40B4-BE49-F238E27FC236}">
                <a16:creationId xmlns:a16="http://schemas.microsoft.com/office/drawing/2014/main" id="{E001B779-D7B4-97E8-833E-A9CD9126A0DC}"/>
              </a:ext>
            </a:extLst>
          </p:cNvPr>
          <p:cNvSpPr txBox="1"/>
          <p:nvPr/>
        </p:nvSpPr>
        <p:spPr>
          <a:xfrm>
            <a:off x="9373735" y="6354375"/>
            <a:ext cx="2775734" cy="276999"/>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IED = Improvised Explosive Device</a:t>
            </a:r>
          </a:p>
        </p:txBody>
      </p:sp>
      <p:sp>
        <p:nvSpPr>
          <p:cNvPr id="5" name="TextBox 4">
            <a:extLst>
              <a:ext uri="{FF2B5EF4-FFF2-40B4-BE49-F238E27FC236}">
                <a16:creationId xmlns:a16="http://schemas.microsoft.com/office/drawing/2014/main" id="{8260EE44-76A5-347D-0A81-06D4981FC2CA}"/>
              </a:ext>
            </a:extLst>
          </p:cNvPr>
          <p:cNvSpPr txBox="1"/>
          <p:nvPr/>
        </p:nvSpPr>
        <p:spPr>
          <a:xfrm>
            <a:off x="5089132" y="6354375"/>
            <a:ext cx="2013735" cy="276999"/>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AQI = Al-Qaeda in Iraq</a:t>
            </a:r>
          </a:p>
        </p:txBody>
      </p:sp>
    </p:spTree>
    <p:extLst>
      <p:ext uri="{BB962C8B-B14F-4D97-AF65-F5344CB8AC3E}">
        <p14:creationId xmlns:p14="http://schemas.microsoft.com/office/powerpoint/2010/main" val="2642763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E8D38-A7F2-2920-8DCB-451C1988D780}"/>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93F3E880-AF08-193D-1556-58FDB8AB7F23}"/>
              </a:ext>
            </a:extLst>
          </p:cNvPr>
          <p:cNvSpPr>
            <a:spLocks noGrp="1"/>
          </p:cNvSpPr>
          <p:nvPr>
            <p:ph type="title"/>
          </p:nvPr>
        </p:nvSpPr>
        <p:spPr>
          <a:xfrm>
            <a:off x="1952368" y="365125"/>
            <a:ext cx="9094573" cy="648130"/>
          </a:xfrm>
        </p:spPr>
        <p:txBody>
          <a:bodyPr anchor="ctr" anchorCtr="0"/>
          <a:lstStyle/>
          <a:p>
            <a:pPr algn="ctr"/>
            <a:r>
              <a:rPr lang="en-US" sz="2400" dirty="0">
                <a:latin typeface="Arial" panose="020B0604020202020204" pitchFamily="34" charset="0"/>
                <a:cs typeface="Arial" panose="020B0604020202020204" pitchFamily="34" charset="0"/>
              </a:rPr>
              <a:t>Infiltration and Initial Actions</a:t>
            </a:r>
          </a:p>
        </p:txBody>
      </p:sp>
      <p:sp>
        <p:nvSpPr>
          <p:cNvPr id="30" name="Content Placeholder 2">
            <a:extLst>
              <a:ext uri="{FF2B5EF4-FFF2-40B4-BE49-F238E27FC236}">
                <a16:creationId xmlns:a16="http://schemas.microsoft.com/office/drawing/2014/main" id="{0927ACFC-5E9A-68B7-B7D9-37BBA1C00519}"/>
              </a:ext>
            </a:extLst>
          </p:cNvPr>
          <p:cNvSpPr>
            <a:spLocks noGrp="1"/>
          </p:cNvSpPr>
          <p:nvPr>
            <p:ph sz="half" idx="1"/>
          </p:nvPr>
        </p:nvSpPr>
        <p:spPr>
          <a:xfrm>
            <a:off x="122161" y="1270313"/>
            <a:ext cx="5233610" cy="5438831"/>
          </a:xfrm>
        </p:spPr>
        <p:txBody>
          <a:bodyPr>
            <a:noAutofit/>
          </a:bodyPr>
          <a:lstStyle/>
          <a:p>
            <a:r>
              <a:rPr lang="en-US" sz="1200" b="1" dirty="0">
                <a:latin typeface="Arial" panose="020B0604020202020204" pitchFamily="34" charset="0"/>
                <a:cs typeface="Arial" panose="020B0604020202020204" pitchFamily="34" charset="0"/>
              </a:rPr>
              <a:t>Key Locations</a:t>
            </a:r>
          </a:p>
          <a:p>
            <a:pPr lvl="1"/>
            <a:r>
              <a:rPr lang="en-US" sz="1100" dirty="0">
                <a:latin typeface="Arial" panose="020B0604020202020204" pitchFamily="34" charset="0"/>
                <a:cs typeface="Arial" panose="020B0604020202020204" pitchFamily="34" charset="0"/>
              </a:rPr>
              <a:t>COP Grant: Start point for 2</a:t>
            </a:r>
            <a:r>
              <a:rPr lang="en-US" sz="1100" baseline="30000" dirty="0">
                <a:latin typeface="Arial" panose="020B0604020202020204" pitchFamily="34" charset="0"/>
                <a:cs typeface="Arial" panose="020B0604020202020204" pitchFamily="34" charset="0"/>
              </a:rPr>
              <a:t>nd</a:t>
            </a:r>
            <a:r>
              <a:rPr lang="en-US" sz="1100" dirty="0">
                <a:latin typeface="Arial" panose="020B0604020202020204" pitchFamily="34" charset="0"/>
                <a:cs typeface="Arial" panose="020B0604020202020204" pitchFamily="34" charset="0"/>
              </a:rPr>
              <a:t> platoon’s mission.</a:t>
            </a:r>
          </a:p>
          <a:p>
            <a:pPr lvl="1"/>
            <a:r>
              <a:rPr lang="en-US" sz="1100" dirty="0">
                <a:latin typeface="Arial" panose="020B0604020202020204" pitchFamily="34" charset="0"/>
                <a:cs typeface="Arial" panose="020B0604020202020204" pitchFamily="34" charset="0"/>
              </a:rPr>
              <a:t>Observation Post 1 (OP 1): </a:t>
            </a:r>
          </a:p>
          <a:p>
            <a:pPr lvl="2"/>
            <a:r>
              <a:rPr lang="en-US" sz="1100" dirty="0">
                <a:latin typeface="Arial" panose="020B0604020202020204" pitchFamily="34" charset="0"/>
                <a:cs typeface="Arial" panose="020B0604020202020204" pitchFamily="34" charset="0"/>
              </a:rPr>
              <a:t>Two-story structure 2</a:t>
            </a:r>
            <a:r>
              <a:rPr lang="en-US" sz="1100" baseline="30000" dirty="0">
                <a:latin typeface="Arial" panose="020B0604020202020204" pitchFamily="34" charset="0"/>
                <a:cs typeface="Arial" panose="020B0604020202020204" pitchFamily="34" charset="0"/>
              </a:rPr>
              <a:t>nd</a:t>
            </a:r>
            <a:r>
              <a:rPr lang="en-US" sz="1100" dirty="0">
                <a:latin typeface="Arial" panose="020B0604020202020204" pitchFamily="34" charset="0"/>
                <a:cs typeface="Arial" panose="020B0604020202020204" pitchFamily="34" charset="0"/>
              </a:rPr>
              <a:t> platoon occupied as an OP to observe a tier 1 IED site. Adjacent buildings cleared but inaccessible</a:t>
            </a:r>
          </a:p>
          <a:p>
            <a:r>
              <a:rPr lang="en-US" sz="1200" b="1" dirty="0">
                <a:latin typeface="Arial" panose="020B0604020202020204" pitchFamily="34" charset="0"/>
                <a:cs typeface="Arial" panose="020B0604020202020204" pitchFamily="34" charset="0"/>
              </a:rPr>
              <a:t>Timeline of Events:</a:t>
            </a:r>
          </a:p>
          <a:p>
            <a:r>
              <a:rPr lang="en-US" sz="1200" b="1" dirty="0">
                <a:latin typeface="Arial" panose="020B0604020202020204" pitchFamily="34" charset="0"/>
                <a:cs typeface="Arial" panose="020B0604020202020204" pitchFamily="34" charset="0"/>
              </a:rPr>
              <a:t>0230 – 0400 hours:</a:t>
            </a:r>
          </a:p>
          <a:p>
            <a:pPr lvl="1"/>
            <a:r>
              <a:rPr lang="en-US" sz="1100" dirty="0">
                <a:latin typeface="Arial" panose="020B0604020202020204" pitchFamily="34" charset="0"/>
                <a:cs typeface="Arial" panose="020B0604020202020204" pitchFamily="34" charset="0"/>
              </a:rPr>
              <a:t>Depart COP Grant under cover of darkness; move to target sector</a:t>
            </a:r>
          </a:p>
          <a:p>
            <a:pPr lvl="1"/>
            <a:r>
              <a:rPr lang="en-US" sz="1100" dirty="0">
                <a:latin typeface="Arial" panose="020B0604020202020204" pitchFamily="34" charset="0"/>
                <a:cs typeface="Arial" panose="020B0604020202020204" pitchFamily="34" charset="0"/>
              </a:rPr>
              <a:t>Arrive at target block; attempt entry on initial houses (doors locked; deliberate breach avoided to maintain stealth)</a:t>
            </a:r>
          </a:p>
          <a:p>
            <a:pPr lvl="1"/>
            <a:r>
              <a:rPr lang="en-US" sz="1100" dirty="0">
                <a:latin typeface="Arial" panose="020B0604020202020204" pitchFamily="34" charset="0"/>
                <a:cs typeface="Arial" panose="020B0604020202020204" pitchFamily="34" charset="0"/>
              </a:rPr>
              <a:t>Enter alternate two-story house; secure courtyard, clear rooms, consolidate family in living room.</a:t>
            </a:r>
          </a:p>
          <a:p>
            <a:r>
              <a:rPr lang="en-US" sz="1200" b="1" dirty="0">
                <a:effectLst/>
                <a:latin typeface="Arial" panose="020B0604020202020204" pitchFamily="34" charset="0"/>
                <a:cs typeface="Arial" panose="020B0604020202020204" pitchFamily="34" charset="0"/>
              </a:rPr>
              <a:t>0400 hours:</a:t>
            </a:r>
          </a:p>
          <a:p>
            <a:pPr lvl="1"/>
            <a:r>
              <a:rPr lang="en-US" sz="1100" dirty="0">
                <a:latin typeface="Arial" panose="020B0604020202020204" pitchFamily="34" charset="0"/>
                <a:cs typeface="Arial" panose="020B0604020202020204" pitchFamily="34" charset="0"/>
              </a:rPr>
              <a:t>Establish rooftop positions: </a:t>
            </a:r>
          </a:p>
          <a:p>
            <a:pPr lvl="2"/>
            <a:r>
              <a:rPr lang="en-US" sz="1100" dirty="0">
                <a:latin typeface="Arial" panose="020B0604020202020204" pitchFamily="34" charset="0"/>
                <a:cs typeface="Arial" panose="020B0604020202020204" pitchFamily="34" charset="0"/>
              </a:rPr>
              <a:t>SGT Quick at northeast corner (M240B covering east avenue and objective)</a:t>
            </a:r>
          </a:p>
          <a:p>
            <a:pPr lvl="2"/>
            <a:r>
              <a:rPr lang="en-US" sz="1100" dirty="0">
                <a:latin typeface="Arial" panose="020B0604020202020204" pitchFamily="34" charset="0"/>
                <a:cs typeface="Arial" panose="020B0604020202020204" pitchFamily="34" charset="0"/>
              </a:rPr>
              <a:t>SGT Barr at southwest corner (M249 covering north roof threat); SGT Rodriguez-DeJesus rotating.</a:t>
            </a:r>
          </a:p>
          <a:p>
            <a:pPr lvl="2"/>
            <a:r>
              <a:rPr lang="en-US" sz="1100" dirty="0">
                <a:latin typeface="Arial" panose="020B0604020202020204" pitchFamily="34" charset="0"/>
                <a:cs typeface="Arial" panose="020B0604020202020204" pitchFamily="34" charset="0"/>
              </a:rPr>
              <a:t>SGT Wall south of Quick (sniper overwatch)</a:t>
            </a:r>
          </a:p>
          <a:p>
            <a:pPr lvl="1"/>
            <a:r>
              <a:rPr lang="en-US" sz="1100" dirty="0">
                <a:latin typeface="Arial" panose="020B0604020202020204" pitchFamily="34" charset="0"/>
                <a:cs typeface="Arial" panose="020B0604020202020204" pitchFamily="34" charset="0"/>
              </a:rPr>
              <a:t>Ground Floor Security: SFC Olienyk, SPC Ruiz-Soto, PFC Herrud, Interpreter with family.</a:t>
            </a:r>
          </a:p>
          <a:p>
            <a:r>
              <a:rPr lang="en-US" sz="1200" b="1" dirty="0">
                <a:latin typeface="Arial" panose="020B0604020202020204" pitchFamily="34" charset="0"/>
                <a:cs typeface="Arial" panose="020B0604020202020204" pitchFamily="34" charset="0"/>
              </a:rPr>
              <a:t>0630 – 1000 hours: </a:t>
            </a:r>
          </a:p>
          <a:p>
            <a:pPr lvl="1"/>
            <a:r>
              <a:rPr lang="en-US" sz="1100" dirty="0">
                <a:latin typeface="Arial" panose="020B0604020202020204" pitchFamily="34" charset="0"/>
                <a:cs typeface="Arial" panose="020B0604020202020204" pitchFamily="34" charset="0"/>
              </a:rPr>
              <a:t>Observed only light traffic and children</a:t>
            </a:r>
          </a:p>
          <a:p>
            <a:pPr lvl="1"/>
            <a:r>
              <a:rPr lang="en-US" sz="1100" dirty="0">
                <a:latin typeface="Arial" panose="020B0604020202020204" pitchFamily="34" charset="0"/>
                <a:cs typeface="Arial" panose="020B0604020202020204" pitchFamily="34" charset="0"/>
              </a:rPr>
              <a:t>Initiate a rotational rest plan</a:t>
            </a:r>
          </a:p>
          <a:p>
            <a:pPr marL="457200" lvl="1" indent="0">
              <a:buNone/>
            </a:pPr>
            <a:endParaRPr lang="en-US" sz="120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51F15C23-2885-7172-3A4B-3E63FF464C02}"/>
              </a:ext>
            </a:extLst>
          </p:cNvPr>
          <p:cNvGrpSpPr/>
          <p:nvPr/>
        </p:nvGrpSpPr>
        <p:grpSpPr>
          <a:xfrm>
            <a:off x="5229546" y="1270315"/>
            <a:ext cx="6840293" cy="5222560"/>
            <a:chOff x="5458327" y="1693095"/>
            <a:chExt cx="6575095" cy="4799778"/>
          </a:xfrm>
        </p:grpSpPr>
        <p:pic>
          <p:nvPicPr>
            <p:cNvPr id="18" name="Picture 17">
              <a:extLst>
                <a:ext uri="{FF2B5EF4-FFF2-40B4-BE49-F238E27FC236}">
                  <a16:creationId xmlns:a16="http://schemas.microsoft.com/office/drawing/2014/main" id="{C91CD2C2-E2B3-C405-5A31-A64F514AEE44}"/>
                </a:ext>
              </a:extLst>
            </p:cNvPr>
            <p:cNvPicPr>
              <a:picLocks noChangeAspect="1"/>
            </p:cNvPicPr>
            <p:nvPr/>
          </p:nvPicPr>
          <p:blipFill>
            <a:blip r:embed="rId2"/>
            <a:srcRect l="5635" t="4278" r="4375" b="10775"/>
            <a:stretch/>
          </p:blipFill>
          <p:spPr>
            <a:xfrm>
              <a:off x="5458327" y="1693095"/>
              <a:ext cx="4859676" cy="4222680"/>
            </a:xfrm>
            <a:prstGeom prst="rect">
              <a:avLst/>
            </a:prstGeom>
            <a:ln w="28575">
              <a:solidFill>
                <a:schemeClr val="tx1"/>
              </a:solidFill>
            </a:ln>
          </p:spPr>
        </p:pic>
        <p:pic>
          <p:nvPicPr>
            <p:cNvPr id="20" name="Picture 19">
              <a:extLst>
                <a:ext uri="{FF2B5EF4-FFF2-40B4-BE49-F238E27FC236}">
                  <a16:creationId xmlns:a16="http://schemas.microsoft.com/office/drawing/2014/main" id="{E0490F02-D13D-5C46-FB35-A484C4E1C023}"/>
                </a:ext>
              </a:extLst>
            </p:cNvPr>
            <p:cNvPicPr>
              <a:picLocks noChangeAspect="1"/>
            </p:cNvPicPr>
            <p:nvPr/>
          </p:nvPicPr>
          <p:blipFill>
            <a:blip r:embed="rId3"/>
            <a:srcRect l="11153" t="5552" r="27090" b="5582"/>
            <a:stretch/>
          </p:blipFill>
          <p:spPr>
            <a:xfrm>
              <a:off x="8322067" y="3553798"/>
              <a:ext cx="3711355" cy="2939075"/>
            </a:xfrm>
            <a:prstGeom prst="rect">
              <a:avLst/>
            </a:prstGeom>
            <a:ln w="28575">
              <a:solidFill>
                <a:schemeClr val="tx1"/>
              </a:solidFill>
            </a:ln>
          </p:spPr>
        </p:pic>
        <p:sp>
          <p:nvSpPr>
            <p:cNvPr id="21" name="Rectangle 20">
              <a:extLst>
                <a:ext uri="{FF2B5EF4-FFF2-40B4-BE49-F238E27FC236}">
                  <a16:creationId xmlns:a16="http://schemas.microsoft.com/office/drawing/2014/main" id="{EFB75F19-BDF9-28CC-D94B-0C29C8022767}"/>
                </a:ext>
              </a:extLst>
            </p:cNvPr>
            <p:cNvSpPr/>
            <p:nvPr/>
          </p:nvSpPr>
          <p:spPr>
            <a:xfrm rot="21291191">
              <a:off x="9295118" y="4931434"/>
              <a:ext cx="695437" cy="810732"/>
            </a:xfrm>
            <a:prstGeom prst="rect">
              <a:avLst/>
            </a:prstGeom>
            <a:solidFill>
              <a:srgbClr val="B92F21">
                <a:alpha val="63000"/>
              </a:srgb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Arial" panose="020B0604020202020204" pitchFamily="34" charset="0"/>
                  <a:cs typeface="Arial" panose="020B0604020202020204" pitchFamily="34" charset="0"/>
                </a:rPr>
                <a:t>OP 1</a:t>
              </a:r>
            </a:p>
          </p:txBody>
        </p:sp>
        <p:sp>
          <p:nvSpPr>
            <p:cNvPr id="23" name="TextBox 22">
              <a:extLst>
                <a:ext uri="{FF2B5EF4-FFF2-40B4-BE49-F238E27FC236}">
                  <a16:creationId xmlns:a16="http://schemas.microsoft.com/office/drawing/2014/main" id="{C5759D39-2353-CF24-9D58-7F533630A071}"/>
                </a:ext>
              </a:extLst>
            </p:cNvPr>
            <p:cNvSpPr txBox="1"/>
            <p:nvPr/>
          </p:nvSpPr>
          <p:spPr>
            <a:xfrm>
              <a:off x="7016466" y="4807891"/>
              <a:ext cx="465205" cy="215444"/>
            </a:xfrm>
            <a:prstGeom prst="rect">
              <a:avLst/>
            </a:prstGeom>
            <a:solidFill>
              <a:schemeClr val="bg1"/>
            </a:solidFill>
            <a:ln>
              <a:solidFill>
                <a:schemeClr val="tx1"/>
              </a:solidFill>
            </a:ln>
          </p:spPr>
          <p:txBody>
            <a:bodyPr wrap="square" rtlCol="0">
              <a:spAutoFit/>
            </a:bodyPr>
            <a:lstStyle/>
            <a:p>
              <a:pPr algn="ctr"/>
              <a:r>
                <a:rPr lang="en-US" sz="800" dirty="0">
                  <a:latin typeface="Arial" panose="020B0604020202020204" pitchFamily="34" charset="0"/>
                  <a:cs typeface="Arial" panose="020B0604020202020204" pitchFamily="34" charset="0"/>
                </a:rPr>
                <a:t>OP 1</a:t>
              </a:r>
            </a:p>
          </p:txBody>
        </p:sp>
        <p:sp>
          <p:nvSpPr>
            <p:cNvPr id="24" name="Rectangle 23">
              <a:extLst>
                <a:ext uri="{FF2B5EF4-FFF2-40B4-BE49-F238E27FC236}">
                  <a16:creationId xmlns:a16="http://schemas.microsoft.com/office/drawing/2014/main" id="{F8AC09D5-0AD3-3C6E-1590-329E10CF2CCD}"/>
                </a:ext>
              </a:extLst>
            </p:cNvPr>
            <p:cNvSpPr/>
            <p:nvPr/>
          </p:nvSpPr>
          <p:spPr>
            <a:xfrm>
              <a:off x="9165226" y="1902473"/>
              <a:ext cx="575969" cy="381053"/>
            </a:xfrm>
            <a:prstGeom prst="rect">
              <a:avLst/>
            </a:prstGeom>
            <a:solidFill>
              <a:schemeClr val="accent1">
                <a:lumMod val="20000"/>
                <a:lumOff val="80000"/>
                <a:alpha val="63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b="1" dirty="0">
                <a:solidFill>
                  <a:schemeClr val="tx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16DF4E24-6352-531D-B409-54D552D7E128}"/>
                </a:ext>
              </a:extLst>
            </p:cNvPr>
            <p:cNvSpPr txBox="1"/>
            <p:nvPr/>
          </p:nvSpPr>
          <p:spPr>
            <a:xfrm>
              <a:off x="9070199" y="2300281"/>
              <a:ext cx="766021" cy="215444"/>
            </a:xfrm>
            <a:prstGeom prst="rect">
              <a:avLst/>
            </a:prstGeom>
            <a:solidFill>
              <a:schemeClr val="bg1"/>
            </a:solidFill>
            <a:ln>
              <a:solidFill>
                <a:schemeClr val="tx1"/>
              </a:solidFill>
            </a:ln>
          </p:spPr>
          <p:txBody>
            <a:bodyPr wrap="square" rtlCol="0">
              <a:spAutoFit/>
            </a:bodyPr>
            <a:lstStyle/>
            <a:p>
              <a:r>
                <a:rPr lang="en-US" sz="800" dirty="0">
                  <a:latin typeface="Arial" panose="020B0604020202020204" pitchFamily="34" charset="0"/>
                  <a:cs typeface="Arial" panose="020B0604020202020204" pitchFamily="34" charset="0"/>
                </a:rPr>
                <a:t>COP Sword</a:t>
              </a:r>
            </a:p>
          </p:txBody>
        </p:sp>
        <p:sp>
          <p:nvSpPr>
            <p:cNvPr id="26" name="Rectangle 25">
              <a:extLst>
                <a:ext uri="{FF2B5EF4-FFF2-40B4-BE49-F238E27FC236}">
                  <a16:creationId xmlns:a16="http://schemas.microsoft.com/office/drawing/2014/main" id="{D30C441E-21F3-E5FF-E9DE-8B68C67D80B2}"/>
                </a:ext>
              </a:extLst>
            </p:cNvPr>
            <p:cNvSpPr/>
            <p:nvPr/>
          </p:nvSpPr>
          <p:spPr>
            <a:xfrm>
              <a:off x="7566761" y="2284874"/>
              <a:ext cx="297654" cy="278607"/>
            </a:xfrm>
            <a:prstGeom prst="rect">
              <a:avLst/>
            </a:prstGeom>
            <a:solidFill>
              <a:schemeClr val="accent1">
                <a:lumMod val="20000"/>
                <a:lumOff val="80000"/>
                <a:alpha val="63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b="1" dirty="0">
                <a:solidFill>
                  <a:schemeClr val="tx1"/>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DDF2E792-7AE1-64A0-BD9D-18E08DD07A77}"/>
                </a:ext>
              </a:extLst>
            </p:cNvPr>
            <p:cNvSpPr txBox="1"/>
            <p:nvPr/>
          </p:nvSpPr>
          <p:spPr>
            <a:xfrm>
              <a:off x="7367733" y="2031649"/>
              <a:ext cx="695326" cy="215444"/>
            </a:xfrm>
            <a:prstGeom prst="rect">
              <a:avLst/>
            </a:prstGeom>
            <a:solidFill>
              <a:schemeClr val="bg1"/>
            </a:solidFill>
            <a:ln>
              <a:solidFill>
                <a:schemeClr val="tx1"/>
              </a:solidFill>
            </a:ln>
          </p:spPr>
          <p:txBody>
            <a:bodyPr wrap="square" rtlCol="0">
              <a:spAutoFit/>
            </a:bodyPr>
            <a:lstStyle/>
            <a:p>
              <a:r>
                <a:rPr lang="en-US" sz="800" dirty="0">
                  <a:latin typeface="Arial" panose="020B0604020202020204" pitchFamily="34" charset="0"/>
                  <a:cs typeface="Arial" panose="020B0604020202020204" pitchFamily="34" charset="0"/>
                </a:rPr>
                <a:t>COP Grant</a:t>
              </a:r>
            </a:p>
          </p:txBody>
        </p:sp>
        <p:sp>
          <p:nvSpPr>
            <p:cNvPr id="22" name="Rectangle 21">
              <a:extLst>
                <a:ext uri="{FF2B5EF4-FFF2-40B4-BE49-F238E27FC236}">
                  <a16:creationId xmlns:a16="http://schemas.microsoft.com/office/drawing/2014/main" id="{4BD6AB41-B52A-1119-0FAF-9C30DD67D123}"/>
                </a:ext>
              </a:extLst>
            </p:cNvPr>
            <p:cNvSpPr/>
            <p:nvPr/>
          </p:nvSpPr>
          <p:spPr>
            <a:xfrm>
              <a:off x="7094957" y="5075348"/>
              <a:ext cx="308225" cy="297951"/>
            </a:xfrm>
            <a:prstGeom prst="rect">
              <a:avLst/>
            </a:prstGeom>
            <a:solidFill>
              <a:srgbClr val="B92F21">
                <a:alpha val="75000"/>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b="1" dirty="0">
                <a:solidFill>
                  <a:schemeClr val="tx1"/>
                </a:solidFill>
                <a:latin typeface="Arial" panose="020B0604020202020204" pitchFamily="34" charset="0"/>
                <a:cs typeface="Arial" panose="020B0604020202020204" pitchFamily="34" charset="0"/>
              </a:endParaRPr>
            </a:p>
          </p:txBody>
        </p:sp>
      </p:grpSp>
      <p:sp>
        <p:nvSpPr>
          <p:cNvPr id="3" name="TextBox 2">
            <a:extLst>
              <a:ext uri="{FF2B5EF4-FFF2-40B4-BE49-F238E27FC236}">
                <a16:creationId xmlns:a16="http://schemas.microsoft.com/office/drawing/2014/main" id="{26A5924C-C077-0229-0459-3BDE3EF28010}"/>
              </a:ext>
            </a:extLst>
          </p:cNvPr>
          <p:cNvSpPr txBox="1"/>
          <p:nvPr/>
        </p:nvSpPr>
        <p:spPr>
          <a:xfrm>
            <a:off x="5131917" y="5934970"/>
            <a:ext cx="2807419" cy="646331"/>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COP = Combat Outpost</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IED = Improvised Explosive Device</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OP = Observation Post</a:t>
            </a:r>
          </a:p>
        </p:txBody>
      </p:sp>
      <p:sp>
        <p:nvSpPr>
          <p:cNvPr id="4" name="Oval 3">
            <a:extLst>
              <a:ext uri="{FF2B5EF4-FFF2-40B4-BE49-F238E27FC236}">
                <a16:creationId xmlns:a16="http://schemas.microsoft.com/office/drawing/2014/main" id="{F3C74CA7-A3DC-2A8C-3C07-527437122BBF}"/>
              </a:ext>
            </a:extLst>
          </p:cNvPr>
          <p:cNvSpPr/>
          <p:nvPr/>
        </p:nvSpPr>
        <p:spPr>
          <a:xfrm>
            <a:off x="9385556" y="4973682"/>
            <a:ext cx="137084" cy="1389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dirty="0">
                <a:latin typeface="Arial" panose="020B0604020202020204" pitchFamily="34" charset="0"/>
                <a:cs typeface="Arial" panose="020B0604020202020204" pitchFamily="34" charset="0"/>
              </a:rPr>
              <a:t>1</a:t>
            </a:r>
          </a:p>
        </p:txBody>
      </p:sp>
      <p:sp>
        <p:nvSpPr>
          <p:cNvPr id="5" name="Oval 4">
            <a:extLst>
              <a:ext uri="{FF2B5EF4-FFF2-40B4-BE49-F238E27FC236}">
                <a16:creationId xmlns:a16="http://schemas.microsoft.com/office/drawing/2014/main" id="{5592ED5C-9B94-18C8-5D22-CEAC61109A44}"/>
              </a:ext>
            </a:extLst>
          </p:cNvPr>
          <p:cNvSpPr/>
          <p:nvPr/>
        </p:nvSpPr>
        <p:spPr>
          <a:xfrm>
            <a:off x="9413569" y="5344137"/>
            <a:ext cx="137084" cy="1389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dirty="0">
                <a:latin typeface="Arial" panose="020B0604020202020204" pitchFamily="34" charset="0"/>
                <a:cs typeface="Arial" panose="020B0604020202020204" pitchFamily="34" charset="0"/>
              </a:rPr>
              <a:t>3</a:t>
            </a:r>
          </a:p>
        </p:txBody>
      </p:sp>
      <p:sp>
        <p:nvSpPr>
          <p:cNvPr id="6" name="Oval 5">
            <a:extLst>
              <a:ext uri="{FF2B5EF4-FFF2-40B4-BE49-F238E27FC236}">
                <a16:creationId xmlns:a16="http://schemas.microsoft.com/office/drawing/2014/main" id="{3A5DBA1A-1ADA-FDE9-E99D-311B7F3F86CF}"/>
              </a:ext>
            </a:extLst>
          </p:cNvPr>
          <p:cNvSpPr/>
          <p:nvPr/>
        </p:nvSpPr>
        <p:spPr>
          <a:xfrm>
            <a:off x="9248472" y="5140417"/>
            <a:ext cx="137084" cy="13890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dirty="0">
                <a:latin typeface="Arial" panose="020B0604020202020204" pitchFamily="34" charset="0"/>
                <a:cs typeface="Arial" panose="020B0604020202020204" pitchFamily="34" charset="0"/>
              </a:rPr>
              <a:t>2</a:t>
            </a:r>
          </a:p>
        </p:txBody>
      </p:sp>
      <p:sp>
        <p:nvSpPr>
          <p:cNvPr id="7" name="Oval 6">
            <a:extLst>
              <a:ext uri="{FF2B5EF4-FFF2-40B4-BE49-F238E27FC236}">
                <a16:creationId xmlns:a16="http://schemas.microsoft.com/office/drawing/2014/main" id="{1DDB8C53-2A13-159D-A81D-FF096CBEF2F5}"/>
              </a:ext>
            </a:extLst>
          </p:cNvPr>
          <p:cNvSpPr/>
          <p:nvPr/>
        </p:nvSpPr>
        <p:spPr>
          <a:xfrm>
            <a:off x="1023025" y="4371676"/>
            <a:ext cx="274168" cy="27781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1</a:t>
            </a:r>
          </a:p>
        </p:txBody>
      </p:sp>
      <p:sp>
        <p:nvSpPr>
          <p:cNvPr id="8" name="Oval 7">
            <a:extLst>
              <a:ext uri="{FF2B5EF4-FFF2-40B4-BE49-F238E27FC236}">
                <a16:creationId xmlns:a16="http://schemas.microsoft.com/office/drawing/2014/main" id="{9C3DF07E-461E-1EBB-139C-7B86B153A0F2}"/>
              </a:ext>
            </a:extLst>
          </p:cNvPr>
          <p:cNvSpPr/>
          <p:nvPr/>
        </p:nvSpPr>
        <p:spPr>
          <a:xfrm>
            <a:off x="1023025" y="4695872"/>
            <a:ext cx="274168" cy="27781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2</a:t>
            </a:r>
          </a:p>
        </p:txBody>
      </p:sp>
      <p:sp>
        <p:nvSpPr>
          <p:cNvPr id="9" name="Oval 8">
            <a:extLst>
              <a:ext uri="{FF2B5EF4-FFF2-40B4-BE49-F238E27FC236}">
                <a16:creationId xmlns:a16="http://schemas.microsoft.com/office/drawing/2014/main" id="{D8E96F56-0DD0-17D0-5277-7F9735DFA48A}"/>
              </a:ext>
            </a:extLst>
          </p:cNvPr>
          <p:cNvSpPr/>
          <p:nvPr/>
        </p:nvSpPr>
        <p:spPr>
          <a:xfrm>
            <a:off x="1023025" y="5020068"/>
            <a:ext cx="274168" cy="27781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3</a:t>
            </a:r>
          </a:p>
        </p:txBody>
      </p:sp>
      <p:cxnSp>
        <p:nvCxnSpPr>
          <p:cNvPr id="11" name="Straight Arrow Connector 10">
            <a:extLst>
              <a:ext uri="{FF2B5EF4-FFF2-40B4-BE49-F238E27FC236}">
                <a16:creationId xmlns:a16="http://schemas.microsoft.com/office/drawing/2014/main" id="{921FAF39-44C4-B471-46D4-0FA4FBA2D686}"/>
              </a:ext>
            </a:extLst>
          </p:cNvPr>
          <p:cNvCxnSpPr>
            <a:cxnSpLocks/>
          </p:cNvCxnSpPr>
          <p:nvPr/>
        </p:nvCxnSpPr>
        <p:spPr>
          <a:xfrm>
            <a:off x="10710984" y="2074406"/>
            <a:ext cx="577695"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7A5EB909-B49D-107A-A71D-5648896F7397}"/>
              </a:ext>
            </a:extLst>
          </p:cNvPr>
          <p:cNvSpPr txBox="1"/>
          <p:nvPr/>
        </p:nvSpPr>
        <p:spPr>
          <a:xfrm>
            <a:off x="10729342" y="2083659"/>
            <a:ext cx="407624"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N</a:t>
            </a:r>
          </a:p>
        </p:txBody>
      </p:sp>
    </p:spTree>
    <p:extLst>
      <p:ext uri="{BB962C8B-B14F-4D97-AF65-F5344CB8AC3E}">
        <p14:creationId xmlns:p14="http://schemas.microsoft.com/office/powerpoint/2010/main" val="1214373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9F5E6-557F-5193-D16C-A91F5E8B7E09}"/>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2F9A16BC-D380-B83F-0465-77DDE60332D7}"/>
              </a:ext>
            </a:extLst>
          </p:cNvPr>
          <p:cNvSpPr>
            <a:spLocks noGrp="1"/>
          </p:cNvSpPr>
          <p:nvPr>
            <p:ph type="title"/>
          </p:nvPr>
        </p:nvSpPr>
        <p:spPr>
          <a:xfrm>
            <a:off x="1952368" y="365125"/>
            <a:ext cx="9094573" cy="648130"/>
          </a:xfrm>
        </p:spPr>
        <p:txBody>
          <a:bodyPr anchor="ctr" anchorCtr="0"/>
          <a:lstStyle/>
          <a:p>
            <a:pPr algn="ctr"/>
            <a:r>
              <a:rPr lang="en-US" sz="2400" dirty="0">
                <a:latin typeface="Arial" panose="020B0604020202020204" pitchFamily="34" charset="0"/>
                <a:cs typeface="Arial" panose="020B0604020202020204" pitchFamily="34" charset="0"/>
              </a:rPr>
              <a:t>Enemy Contact and SGT Quick’s Heroic Actions</a:t>
            </a:r>
          </a:p>
        </p:txBody>
      </p:sp>
      <p:sp>
        <p:nvSpPr>
          <p:cNvPr id="12" name="Content Placeholder 2">
            <a:extLst>
              <a:ext uri="{FF2B5EF4-FFF2-40B4-BE49-F238E27FC236}">
                <a16:creationId xmlns:a16="http://schemas.microsoft.com/office/drawing/2014/main" id="{767F1631-BD2E-CCFF-93D6-6DC05C39A24A}"/>
              </a:ext>
            </a:extLst>
          </p:cNvPr>
          <p:cNvSpPr>
            <a:spLocks noGrp="1"/>
          </p:cNvSpPr>
          <p:nvPr>
            <p:ph sz="half" idx="1"/>
          </p:nvPr>
        </p:nvSpPr>
        <p:spPr>
          <a:xfrm>
            <a:off x="158578" y="1318160"/>
            <a:ext cx="4610709" cy="5421687"/>
          </a:xfrm>
        </p:spPr>
        <p:txBody>
          <a:bodyPr>
            <a:normAutofit/>
          </a:bodyPr>
          <a:lstStyle/>
          <a:p>
            <a:r>
              <a:rPr lang="en-US" sz="1600" dirty="0">
                <a:latin typeface="Arial" panose="020B0604020202020204" pitchFamily="34" charset="0"/>
                <a:cs typeface="Arial" panose="020B0604020202020204" pitchFamily="34" charset="0"/>
              </a:rPr>
              <a:t>1015 hours</a:t>
            </a:r>
          </a:p>
          <a:p>
            <a:pPr lvl="1"/>
            <a:r>
              <a:rPr lang="en-US" sz="1200" dirty="0">
                <a:latin typeface="Arial" panose="020B0604020202020204" pitchFamily="34" charset="0"/>
                <a:cs typeface="Arial" panose="020B0604020202020204" pitchFamily="34" charset="0"/>
              </a:rPr>
              <a:t>Enemy launches coordinated attack with 4 grenades thrown onto rooftop.</a:t>
            </a:r>
          </a:p>
          <a:p>
            <a:pPr lvl="1"/>
            <a:r>
              <a:rPr lang="en-US" sz="1200" dirty="0">
                <a:latin typeface="Arial" panose="020B0604020202020204" pitchFamily="34" charset="0"/>
                <a:cs typeface="Arial" panose="020B0604020202020204" pitchFamily="34" charset="0"/>
              </a:rPr>
              <a:t>SGT Barr yells “GRENADE” three times; warns team and attempts to seek cover</a:t>
            </a:r>
          </a:p>
          <a:p>
            <a:pPr lvl="1"/>
            <a:r>
              <a:rPr lang="en-US" sz="1200" dirty="0">
                <a:latin typeface="Arial" panose="020B0604020202020204" pitchFamily="34" charset="0"/>
                <a:cs typeface="Arial" panose="020B0604020202020204" pitchFamily="34" charset="0"/>
              </a:rPr>
              <a:t>Other Team Members react and seek cover</a:t>
            </a:r>
          </a:p>
          <a:p>
            <a:r>
              <a:rPr lang="en-US" sz="1600" dirty="0">
                <a:latin typeface="Arial" panose="020B0604020202020204" pitchFamily="34" charset="0"/>
                <a:cs typeface="Arial" panose="020B0604020202020204" pitchFamily="34" charset="0"/>
              </a:rPr>
              <a:t>Actions of SGT Quick</a:t>
            </a:r>
          </a:p>
          <a:p>
            <a:pPr lvl="1">
              <a:buAutoNum type="arabicPeriod"/>
            </a:pPr>
            <a:r>
              <a:rPr lang="en-US" sz="1200" dirty="0">
                <a:latin typeface="Arial" panose="020B0604020202020204" pitchFamily="34" charset="0"/>
                <a:cs typeface="Arial" panose="020B0604020202020204" pitchFamily="34" charset="0"/>
              </a:rPr>
              <a:t>SGT Quick immediately moves from his position to save his teammates.  The Stairwell was right there for SGT Quick to access</a:t>
            </a:r>
          </a:p>
          <a:p>
            <a:pPr lvl="1">
              <a:buAutoNum type="arabicPeriod"/>
            </a:pPr>
            <a:r>
              <a:rPr lang="en-US" sz="1200" dirty="0">
                <a:latin typeface="Arial" panose="020B0604020202020204" pitchFamily="34" charset="0"/>
                <a:cs typeface="Arial" panose="020B0604020202020204" pitchFamily="34" charset="0"/>
              </a:rPr>
              <a:t>SGT Quick deliberately throws himself onto the grenades, attempting to shield his teammates from the full blast by sacrificing his life for theirs</a:t>
            </a:r>
          </a:p>
          <a:p>
            <a:r>
              <a:rPr lang="en-US" sz="1600" dirty="0">
                <a:latin typeface="Arial" panose="020B0604020202020204" pitchFamily="34" charset="0"/>
                <a:cs typeface="Arial" panose="020B0604020202020204" pitchFamily="34" charset="0"/>
              </a:rPr>
              <a:t>Result: </a:t>
            </a:r>
          </a:p>
          <a:p>
            <a:pPr lvl="1"/>
            <a:r>
              <a:rPr lang="en-US" sz="1200" dirty="0">
                <a:latin typeface="Arial" panose="020B0604020202020204" pitchFamily="34" charset="0"/>
                <a:cs typeface="Arial" panose="020B0604020202020204" pitchFamily="34" charset="0"/>
              </a:rPr>
              <a:t>SGT Quick mortally wounded</a:t>
            </a:r>
          </a:p>
          <a:p>
            <a:pPr lvl="1"/>
            <a:r>
              <a:rPr lang="en-US" sz="1200" dirty="0">
                <a:latin typeface="Arial" panose="020B0604020202020204" pitchFamily="34" charset="0"/>
                <a:cs typeface="Arial" panose="020B0604020202020204" pitchFamily="34" charset="0"/>
              </a:rPr>
              <a:t>SGT Barr (shrapnel in foot/buttocks)</a:t>
            </a:r>
          </a:p>
          <a:p>
            <a:pPr lvl="1"/>
            <a:r>
              <a:rPr lang="en-US" sz="1200" dirty="0">
                <a:latin typeface="Arial" panose="020B0604020202020204" pitchFamily="34" charset="0"/>
                <a:cs typeface="Arial" panose="020B0604020202020204" pitchFamily="34" charset="0"/>
              </a:rPr>
              <a:t>SGT Rodriguez-DeJesus (shrapnel wounds in back)</a:t>
            </a:r>
          </a:p>
          <a:p>
            <a:pPr lvl="1"/>
            <a:r>
              <a:rPr lang="en-US" sz="1200" dirty="0">
                <a:latin typeface="Arial" panose="020B0604020202020204" pitchFamily="34" charset="0"/>
                <a:cs typeface="Arial" panose="020B0604020202020204" pitchFamily="34" charset="0"/>
              </a:rPr>
              <a:t>SGT Wall (shrapnel in leg)</a:t>
            </a:r>
          </a:p>
          <a:p>
            <a:r>
              <a:rPr lang="en-US" sz="1600" dirty="0">
                <a:latin typeface="Arial" panose="020B0604020202020204" pitchFamily="34" charset="0"/>
                <a:cs typeface="Arial" panose="020B0604020202020204" pitchFamily="34" charset="0"/>
              </a:rPr>
              <a:t>SGT Barr treats remaining causalities, reestablishes security w/ SGT Wall and prepares for extraction with team</a:t>
            </a:r>
          </a:p>
          <a:p>
            <a:pPr lvl="1"/>
            <a:r>
              <a:rPr lang="en-US" sz="1200" dirty="0">
                <a:latin typeface="Arial" panose="020B0604020202020204" pitchFamily="34" charset="0"/>
                <a:cs typeface="Arial" panose="020B0604020202020204" pitchFamily="34" charset="0"/>
              </a:rPr>
              <a:t>Casualties are evacuated to inner room for continued treatment and prepped for extraction</a:t>
            </a:r>
            <a:endParaRPr lang="en-US" dirty="0">
              <a:effectLst/>
            </a:endParaRPr>
          </a:p>
        </p:txBody>
      </p:sp>
      <p:sp>
        <p:nvSpPr>
          <p:cNvPr id="2" name="AutoShape 17">
            <a:extLst>
              <a:ext uri="{FF2B5EF4-FFF2-40B4-BE49-F238E27FC236}">
                <a16:creationId xmlns:a16="http://schemas.microsoft.com/office/drawing/2014/main" id="{E8F55C74-EB33-22CF-0CE4-E9C57576642D}"/>
              </a:ext>
            </a:extLst>
          </p:cNvPr>
          <p:cNvSpPr>
            <a:spLocks noChangeArrowheads="1"/>
          </p:cNvSpPr>
          <p:nvPr/>
        </p:nvSpPr>
        <p:spPr bwMode="auto">
          <a:xfrm>
            <a:off x="6564838" y="1616075"/>
            <a:ext cx="4114800" cy="4038600"/>
          </a:xfrm>
          <a:prstGeom prst="cube">
            <a:avLst>
              <a:gd name="adj" fmla="val 11806"/>
            </a:avLst>
          </a:prstGeom>
          <a:solidFill>
            <a:srgbClr val="C1B45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 name="AutoShape 4">
            <a:extLst>
              <a:ext uri="{FF2B5EF4-FFF2-40B4-BE49-F238E27FC236}">
                <a16:creationId xmlns:a16="http://schemas.microsoft.com/office/drawing/2014/main" id="{F3ABD07F-D4FC-5D54-3A05-178E05924134}"/>
              </a:ext>
            </a:extLst>
          </p:cNvPr>
          <p:cNvSpPr>
            <a:spLocks noChangeArrowheads="1"/>
          </p:cNvSpPr>
          <p:nvPr/>
        </p:nvSpPr>
        <p:spPr bwMode="auto">
          <a:xfrm>
            <a:off x="6564838" y="2073275"/>
            <a:ext cx="3657600" cy="3581400"/>
          </a:xfrm>
          <a:prstGeom prst="bevel">
            <a:avLst>
              <a:gd name="adj" fmla="val 4120"/>
            </a:avLst>
          </a:prstGeom>
          <a:solidFill>
            <a:srgbClr val="C1B45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 name="AutoShape 5">
            <a:extLst>
              <a:ext uri="{FF2B5EF4-FFF2-40B4-BE49-F238E27FC236}">
                <a16:creationId xmlns:a16="http://schemas.microsoft.com/office/drawing/2014/main" id="{4FA58C3F-6975-E6B3-E5DA-DF9E55672CBB}"/>
              </a:ext>
            </a:extLst>
          </p:cNvPr>
          <p:cNvSpPr>
            <a:spLocks noChangeArrowheads="1"/>
          </p:cNvSpPr>
          <p:nvPr/>
        </p:nvSpPr>
        <p:spPr bwMode="auto">
          <a:xfrm>
            <a:off x="6260038" y="2225675"/>
            <a:ext cx="1981200" cy="3124200"/>
          </a:xfrm>
          <a:prstGeom prst="cube">
            <a:avLst>
              <a:gd name="adj" fmla="val 16745"/>
            </a:avLst>
          </a:prstGeom>
          <a:solidFill>
            <a:srgbClr val="C1B45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 name="AutoShape 6">
            <a:extLst>
              <a:ext uri="{FF2B5EF4-FFF2-40B4-BE49-F238E27FC236}">
                <a16:creationId xmlns:a16="http://schemas.microsoft.com/office/drawing/2014/main" id="{6A1B675A-BE0A-D797-F0FC-7B3E28DBAAA0}"/>
              </a:ext>
            </a:extLst>
          </p:cNvPr>
          <p:cNvSpPr>
            <a:spLocks noChangeArrowheads="1"/>
          </p:cNvSpPr>
          <p:nvPr/>
        </p:nvSpPr>
        <p:spPr bwMode="auto">
          <a:xfrm>
            <a:off x="6260038" y="2530476"/>
            <a:ext cx="1676400" cy="2819400"/>
          </a:xfrm>
          <a:prstGeom prst="bevel">
            <a:avLst>
              <a:gd name="adj" fmla="val 4639"/>
            </a:avLst>
          </a:prstGeom>
          <a:solidFill>
            <a:srgbClr val="C1B45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 name="AutoShape 7">
            <a:extLst>
              <a:ext uri="{FF2B5EF4-FFF2-40B4-BE49-F238E27FC236}">
                <a16:creationId xmlns:a16="http://schemas.microsoft.com/office/drawing/2014/main" id="{EC5D2A53-9235-D3BA-6A24-39D6D2092547}"/>
              </a:ext>
            </a:extLst>
          </p:cNvPr>
          <p:cNvSpPr>
            <a:spLocks noChangeArrowheads="1"/>
          </p:cNvSpPr>
          <p:nvPr/>
        </p:nvSpPr>
        <p:spPr bwMode="auto">
          <a:xfrm>
            <a:off x="7931676" y="3817937"/>
            <a:ext cx="306387" cy="314325"/>
          </a:xfrm>
          <a:prstGeom prst="parallelogram">
            <a:avLst>
              <a:gd name="adj" fmla="val 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 name="AutoShape 8">
            <a:extLst>
              <a:ext uri="{FF2B5EF4-FFF2-40B4-BE49-F238E27FC236}">
                <a16:creationId xmlns:a16="http://schemas.microsoft.com/office/drawing/2014/main" id="{8683C9BB-8DD3-4A92-7F06-58A003992817}"/>
              </a:ext>
            </a:extLst>
          </p:cNvPr>
          <p:cNvSpPr>
            <a:spLocks noChangeArrowheads="1"/>
          </p:cNvSpPr>
          <p:nvPr/>
        </p:nvSpPr>
        <p:spPr bwMode="auto">
          <a:xfrm>
            <a:off x="7479238" y="5273674"/>
            <a:ext cx="152400" cy="304800"/>
          </a:xfrm>
          <a:prstGeom prst="cube">
            <a:avLst>
              <a:gd name="adj" fmla="val 25000"/>
            </a:avLst>
          </a:prstGeom>
          <a:solidFill>
            <a:srgbClr val="C1B45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 name="AutoShape 9">
            <a:extLst>
              <a:ext uri="{FF2B5EF4-FFF2-40B4-BE49-F238E27FC236}">
                <a16:creationId xmlns:a16="http://schemas.microsoft.com/office/drawing/2014/main" id="{AD1336B9-0BA2-E897-1290-C15371AF6901}"/>
              </a:ext>
            </a:extLst>
          </p:cNvPr>
          <p:cNvSpPr>
            <a:spLocks noChangeArrowheads="1"/>
          </p:cNvSpPr>
          <p:nvPr/>
        </p:nvSpPr>
        <p:spPr bwMode="auto">
          <a:xfrm>
            <a:off x="7326838" y="5273675"/>
            <a:ext cx="152400" cy="304800"/>
          </a:xfrm>
          <a:prstGeom prst="cube">
            <a:avLst>
              <a:gd name="adj" fmla="val 25000"/>
            </a:avLst>
          </a:prstGeom>
          <a:solidFill>
            <a:srgbClr val="C1B45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9" name="AutoShape 10">
            <a:extLst>
              <a:ext uri="{FF2B5EF4-FFF2-40B4-BE49-F238E27FC236}">
                <a16:creationId xmlns:a16="http://schemas.microsoft.com/office/drawing/2014/main" id="{2E196AFC-B606-2966-81F8-61170D80B635}"/>
              </a:ext>
            </a:extLst>
          </p:cNvPr>
          <p:cNvSpPr>
            <a:spLocks noChangeArrowheads="1"/>
          </p:cNvSpPr>
          <p:nvPr/>
        </p:nvSpPr>
        <p:spPr bwMode="auto">
          <a:xfrm>
            <a:off x="7174438" y="5273675"/>
            <a:ext cx="152400" cy="304800"/>
          </a:xfrm>
          <a:prstGeom prst="cube">
            <a:avLst>
              <a:gd name="adj" fmla="val 25000"/>
            </a:avLst>
          </a:prstGeom>
          <a:solidFill>
            <a:srgbClr val="C1B45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1" name="AutoShape 11">
            <a:extLst>
              <a:ext uri="{FF2B5EF4-FFF2-40B4-BE49-F238E27FC236}">
                <a16:creationId xmlns:a16="http://schemas.microsoft.com/office/drawing/2014/main" id="{CE9EB235-B86B-4F54-25BC-967D559EF7A3}"/>
              </a:ext>
            </a:extLst>
          </p:cNvPr>
          <p:cNvSpPr>
            <a:spLocks noChangeArrowheads="1"/>
          </p:cNvSpPr>
          <p:nvPr/>
        </p:nvSpPr>
        <p:spPr bwMode="auto">
          <a:xfrm>
            <a:off x="7022038" y="5273675"/>
            <a:ext cx="152400" cy="304800"/>
          </a:xfrm>
          <a:prstGeom prst="cube">
            <a:avLst>
              <a:gd name="adj" fmla="val 25000"/>
            </a:avLst>
          </a:prstGeom>
          <a:solidFill>
            <a:srgbClr val="C1B45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3" name="AutoShape 12">
            <a:extLst>
              <a:ext uri="{FF2B5EF4-FFF2-40B4-BE49-F238E27FC236}">
                <a16:creationId xmlns:a16="http://schemas.microsoft.com/office/drawing/2014/main" id="{6F8EA4B5-7E67-3A36-59C3-935A735F89A4}"/>
              </a:ext>
            </a:extLst>
          </p:cNvPr>
          <p:cNvSpPr>
            <a:spLocks noChangeArrowheads="1"/>
          </p:cNvSpPr>
          <p:nvPr/>
        </p:nvSpPr>
        <p:spPr bwMode="auto">
          <a:xfrm>
            <a:off x="6869638" y="5273675"/>
            <a:ext cx="152400" cy="304800"/>
          </a:xfrm>
          <a:prstGeom prst="cube">
            <a:avLst>
              <a:gd name="adj" fmla="val 25000"/>
            </a:avLst>
          </a:prstGeom>
          <a:solidFill>
            <a:srgbClr val="C1B45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4" name="AutoShape 13">
            <a:extLst>
              <a:ext uri="{FF2B5EF4-FFF2-40B4-BE49-F238E27FC236}">
                <a16:creationId xmlns:a16="http://schemas.microsoft.com/office/drawing/2014/main" id="{ED34CB1E-9A53-B483-61EA-704F16B219C3}"/>
              </a:ext>
            </a:extLst>
          </p:cNvPr>
          <p:cNvSpPr>
            <a:spLocks noChangeArrowheads="1"/>
          </p:cNvSpPr>
          <p:nvPr/>
        </p:nvSpPr>
        <p:spPr bwMode="auto">
          <a:xfrm>
            <a:off x="6641038" y="5273675"/>
            <a:ext cx="152400" cy="304800"/>
          </a:xfrm>
          <a:prstGeom prst="cube">
            <a:avLst>
              <a:gd name="adj" fmla="val 25000"/>
            </a:avLst>
          </a:prstGeom>
          <a:solidFill>
            <a:srgbClr val="C1B45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5" name="AutoShape 14">
            <a:extLst>
              <a:ext uri="{FF2B5EF4-FFF2-40B4-BE49-F238E27FC236}">
                <a16:creationId xmlns:a16="http://schemas.microsoft.com/office/drawing/2014/main" id="{7CF5BC96-FD68-FA48-91D4-A380F3637E8B}"/>
              </a:ext>
            </a:extLst>
          </p:cNvPr>
          <p:cNvSpPr>
            <a:spLocks noChangeArrowheads="1"/>
          </p:cNvSpPr>
          <p:nvPr/>
        </p:nvSpPr>
        <p:spPr bwMode="auto">
          <a:xfrm>
            <a:off x="6717238" y="5273675"/>
            <a:ext cx="152400" cy="304800"/>
          </a:xfrm>
          <a:prstGeom prst="cube">
            <a:avLst>
              <a:gd name="adj" fmla="val 25000"/>
            </a:avLst>
          </a:prstGeom>
          <a:solidFill>
            <a:srgbClr val="C1B45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6" name="AutoShape 15">
            <a:extLst>
              <a:ext uri="{FF2B5EF4-FFF2-40B4-BE49-F238E27FC236}">
                <a16:creationId xmlns:a16="http://schemas.microsoft.com/office/drawing/2014/main" id="{2A03AE84-DB24-CC40-048B-045A7042E510}"/>
              </a:ext>
            </a:extLst>
          </p:cNvPr>
          <p:cNvSpPr>
            <a:spLocks noChangeArrowheads="1"/>
          </p:cNvSpPr>
          <p:nvPr/>
        </p:nvSpPr>
        <p:spPr bwMode="auto">
          <a:xfrm>
            <a:off x="6564838" y="5273675"/>
            <a:ext cx="152400" cy="304800"/>
          </a:xfrm>
          <a:prstGeom prst="cube">
            <a:avLst>
              <a:gd name="adj" fmla="val 25000"/>
            </a:avLst>
          </a:prstGeom>
          <a:solidFill>
            <a:srgbClr val="C1B45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7" name="Rectangle 16">
            <a:extLst>
              <a:ext uri="{FF2B5EF4-FFF2-40B4-BE49-F238E27FC236}">
                <a16:creationId xmlns:a16="http://schemas.microsoft.com/office/drawing/2014/main" id="{1B260442-A38F-CE45-116D-03A9680D59B9}"/>
              </a:ext>
            </a:extLst>
          </p:cNvPr>
          <p:cNvSpPr>
            <a:spLocks noChangeArrowheads="1"/>
          </p:cNvSpPr>
          <p:nvPr/>
        </p:nvSpPr>
        <p:spPr bwMode="auto">
          <a:xfrm>
            <a:off x="6172821" y="1235075"/>
            <a:ext cx="5181600" cy="52578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8" name="Line 18">
            <a:extLst>
              <a:ext uri="{FF2B5EF4-FFF2-40B4-BE49-F238E27FC236}">
                <a16:creationId xmlns:a16="http://schemas.microsoft.com/office/drawing/2014/main" id="{2331BD62-978F-691A-ECDD-256CCAD10598}"/>
              </a:ext>
            </a:extLst>
          </p:cNvPr>
          <p:cNvSpPr>
            <a:spLocks noChangeShapeType="1"/>
          </p:cNvSpPr>
          <p:nvPr/>
        </p:nvSpPr>
        <p:spPr bwMode="auto">
          <a:xfrm flipH="1">
            <a:off x="11213038" y="5654674"/>
            <a:ext cx="15240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19">
            <a:extLst>
              <a:ext uri="{FF2B5EF4-FFF2-40B4-BE49-F238E27FC236}">
                <a16:creationId xmlns:a16="http://schemas.microsoft.com/office/drawing/2014/main" id="{37F3D9AA-EAE4-25F0-3B17-034D8AEA87CA}"/>
              </a:ext>
            </a:extLst>
          </p:cNvPr>
          <p:cNvSpPr>
            <a:spLocks noChangeShapeType="1"/>
          </p:cNvSpPr>
          <p:nvPr/>
        </p:nvSpPr>
        <p:spPr bwMode="auto">
          <a:xfrm flipH="1" flipV="1">
            <a:off x="11213038" y="6023799"/>
            <a:ext cx="152400" cy="304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AutoShape 21">
            <a:extLst>
              <a:ext uri="{FF2B5EF4-FFF2-40B4-BE49-F238E27FC236}">
                <a16:creationId xmlns:a16="http://schemas.microsoft.com/office/drawing/2014/main" id="{8FBDBC78-0805-BA48-21E2-6137D2FE865A}"/>
              </a:ext>
            </a:extLst>
          </p:cNvPr>
          <p:cNvSpPr>
            <a:spLocks noChangeArrowheads="1"/>
          </p:cNvSpPr>
          <p:nvPr/>
        </p:nvSpPr>
        <p:spPr bwMode="auto">
          <a:xfrm>
            <a:off x="6260038" y="3825875"/>
            <a:ext cx="685800" cy="152400"/>
          </a:xfrm>
          <a:prstGeom prst="cube">
            <a:avLst>
              <a:gd name="adj" fmla="val 25000"/>
            </a:avLst>
          </a:prstGeom>
          <a:solidFill>
            <a:srgbClr val="C1B45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2" name="AutoShape 24">
            <a:extLst>
              <a:ext uri="{FF2B5EF4-FFF2-40B4-BE49-F238E27FC236}">
                <a16:creationId xmlns:a16="http://schemas.microsoft.com/office/drawing/2014/main" id="{621C6100-F875-45E3-B121-AF5FED7FC6E5}"/>
              </a:ext>
            </a:extLst>
          </p:cNvPr>
          <p:cNvSpPr>
            <a:spLocks noChangeArrowheads="1"/>
          </p:cNvSpPr>
          <p:nvPr/>
        </p:nvSpPr>
        <p:spPr bwMode="auto">
          <a:xfrm>
            <a:off x="7332265" y="3476059"/>
            <a:ext cx="152400" cy="152400"/>
          </a:xfrm>
          <a:prstGeom prst="irregularSeal1">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 name="AutoShape 26">
            <a:extLst>
              <a:ext uri="{FF2B5EF4-FFF2-40B4-BE49-F238E27FC236}">
                <a16:creationId xmlns:a16="http://schemas.microsoft.com/office/drawing/2014/main" id="{3D55F086-9782-D2E8-FD98-510888D3C3FC}"/>
              </a:ext>
            </a:extLst>
          </p:cNvPr>
          <p:cNvSpPr>
            <a:spLocks noChangeArrowheads="1"/>
          </p:cNvSpPr>
          <p:nvPr/>
        </p:nvSpPr>
        <p:spPr bwMode="auto">
          <a:xfrm>
            <a:off x="7468016" y="3308304"/>
            <a:ext cx="152400" cy="152400"/>
          </a:xfrm>
          <a:prstGeom prst="irregularSeal1">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4" name="AutoShape 27">
            <a:extLst>
              <a:ext uri="{FF2B5EF4-FFF2-40B4-BE49-F238E27FC236}">
                <a16:creationId xmlns:a16="http://schemas.microsoft.com/office/drawing/2014/main" id="{71B6C9AA-8201-20AF-B64F-2588F97E06F9}"/>
              </a:ext>
            </a:extLst>
          </p:cNvPr>
          <p:cNvSpPr>
            <a:spLocks noChangeArrowheads="1"/>
          </p:cNvSpPr>
          <p:nvPr/>
        </p:nvSpPr>
        <p:spPr bwMode="auto">
          <a:xfrm>
            <a:off x="7637293" y="3374720"/>
            <a:ext cx="152400" cy="127000"/>
          </a:xfrm>
          <a:prstGeom prst="irregularSeal1">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6" name="Text Box 33">
            <a:extLst>
              <a:ext uri="{FF2B5EF4-FFF2-40B4-BE49-F238E27FC236}">
                <a16:creationId xmlns:a16="http://schemas.microsoft.com/office/drawing/2014/main" id="{A06B2D3A-F0B4-A8D3-9F7C-008A7D29FE89}"/>
              </a:ext>
            </a:extLst>
          </p:cNvPr>
          <p:cNvSpPr txBox="1">
            <a:spLocks noChangeArrowheads="1"/>
          </p:cNvSpPr>
          <p:nvPr/>
        </p:nvSpPr>
        <p:spPr bwMode="auto">
          <a:xfrm>
            <a:off x="8318315" y="4772186"/>
            <a:ext cx="16398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000" dirty="0"/>
              <a:t>Position of SGT Wall (prior and when found)</a:t>
            </a:r>
          </a:p>
        </p:txBody>
      </p:sp>
      <p:sp>
        <p:nvSpPr>
          <p:cNvPr id="31" name="Text Box 46">
            <a:extLst>
              <a:ext uri="{FF2B5EF4-FFF2-40B4-BE49-F238E27FC236}">
                <a16:creationId xmlns:a16="http://schemas.microsoft.com/office/drawing/2014/main" id="{F140F766-57A7-2E65-D77B-28F9AB3887AA}"/>
              </a:ext>
            </a:extLst>
          </p:cNvPr>
          <p:cNvSpPr txBox="1">
            <a:spLocks noChangeArrowheads="1"/>
          </p:cNvSpPr>
          <p:nvPr/>
        </p:nvSpPr>
        <p:spPr bwMode="auto">
          <a:xfrm>
            <a:off x="6320011" y="4068598"/>
            <a:ext cx="6096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000" dirty="0"/>
              <a:t>Roof (with wall)</a:t>
            </a:r>
          </a:p>
        </p:txBody>
      </p:sp>
      <p:sp>
        <p:nvSpPr>
          <p:cNvPr id="32" name="Text Box 48">
            <a:extLst>
              <a:ext uri="{FF2B5EF4-FFF2-40B4-BE49-F238E27FC236}">
                <a16:creationId xmlns:a16="http://schemas.microsoft.com/office/drawing/2014/main" id="{1CCD076F-9B16-3147-4BB5-9B2E4C913280}"/>
              </a:ext>
            </a:extLst>
          </p:cNvPr>
          <p:cNvSpPr txBox="1">
            <a:spLocks noChangeArrowheads="1"/>
          </p:cNvSpPr>
          <p:nvPr/>
        </p:nvSpPr>
        <p:spPr bwMode="auto">
          <a:xfrm>
            <a:off x="8399614" y="6075656"/>
            <a:ext cx="23622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000" dirty="0"/>
              <a:t>Courtyard gate to waiting BFVs and CASEVAC</a:t>
            </a:r>
          </a:p>
        </p:txBody>
      </p:sp>
      <p:sp>
        <p:nvSpPr>
          <p:cNvPr id="33" name="Line 49">
            <a:extLst>
              <a:ext uri="{FF2B5EF4-FFF2-40B4-BE49-F238E27FC236}">
                <a16:creationId xmlns:a16="http://schemas.microsoft.com/office/drawing/2014/main" id="{9BEEF382-435A-5424-BDEF-9D60741FAED5}"/>
              </a:ext>
            </a:extLst>
          </p:cNvPr>
          <p:cNvSpPr>
            <a:spLocks noChangeShapeType="1"/>
          </p:cNvSpPr>
          <p:nvPr/>
        </p:nvSpPr>
        <p:spPr bwMode="auto">
          <a:xfrm flipV="1">
            <a:off x="10679638" y="6035673"/>
            <a:ext cx="381000" cy="139095"/>
          </a:xfrm>
          <a:prstGeom prst="line">
            <a:avLst/>
          </a:prstGeom>
          <a:noFill/>
          <a:ln w="127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Text Box 52">
            <a:extLst>
              <a:ext uri="{FF2B5EF4-FFF2-40B4-BE49-F238E27FC236}">
                <a16:creationId xmlns:a16="http://schemas.microsoft.com/office/drawing/2014/main" id="{FB1FC4F4-6147-07C7-AC8B-56F589D3BDB8}"/>
              </a:ext>
            </a:extLst>
          </p:cNvPr>
          <p:cNvSpPr txBox="1">
            <a:spLocks noChangeArrowheads="1"/>
          </p:cNvSpPr>
          <p:nvPr/>
        </p:nvSpPr>
        <p:spPr bwMode="auto">
          <a:xfrm>
            <a:off x="7952472" y="5165137"/>
            <a:ext cx="1371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000" b="1" dirty="0">
                <a:solidFill>
                  <a:srgbClr val="006600"/>
                </a:solidFill>
              </a:rPr>
              <a:t>Route of SPC Ruiz and </a:t>
            </a:r>
            <a:r>
              <a:rPr lang="en-US" altLang="en-US" sz="1000" b="1" dirty="0" err="1">
                <a:solidFill>
                  <a:srgbClr val="006600"/>
                </a:solidFill>
              </a:rPr>
              <a:t>Herrud</a:t>
            </a:r>
            <a:r>
              <a:rPr lang="en-US" altLang="en-US" sz="1000" b="1" dirty="0">
                <a:solidFill>
                  <a:srgbClr val="006600"/>
                </a:solidFill>
              </a:rPr>
              <a:t>.</a:t>
            </a:r>
          </a:p>
        </p:txBody>
      </p:sp>
      <p:pic>
        <p:nvPicPr>
          <p:cNvPr id="35" name="Picture 34" descr="A silhouette of a person shooting a rifle&#10;&#10;AI-generated content may be incorrect.">
            <a:extLst>
              <a:ext uri="{FF2B5EF4-FFF2-40B4-BE49-F238E27FC236}">
                <a16:creationId xmlns:a16="http://schemas.microsoft.com/office/drawing/2014/main" id="{14554426-BBF8-924F-44EC-5038B80EE12E}"/>
              </a:ext>
            </a:extLst>
          </p:cNvPr>
          <p:cNvPicPr>
            <a:picLocks noChangeAspect="1"/>
          </p:cNvPicPr>
          <p:nvPr/>
        </p:nvPicPr>
        <p:blipFill>
          <a:blip r:embed="rId3"/>
          <a:srcRect l="5056" t="26784" r="5056" b="33241"/>
          <a:stretch/>
        </p:blipFill>
        <p:spPr>
          <a:xfrm rot="924557">
            <a:off x="7054403" y="2919904"/>
            <a:ext cx="746505" cy="225054"/>
          </a:xfrm>
          <a:prstGeom prst="rect">
            <a:avLst/>
          </a:prstGeom>
          <a:ln>
            <a:noFill/>
          </a:ln>
          <a:effectLst>
            <a:softEdge rad="0"/>
          </a:effectLst>
          <a:scene3d>
            <a:camera prst="orthographicFront">
              <a:rot lat="0" lon="21299999" rev="0"/>
            </a:camera>
            <a:lightRig rig="threePt" dir="t"/>
          </a:scene3d>
        </p:spPr>
      </p:pic>
      <p:pic>
        <p:nvPicPr>
          <p:cNvPr id="36" name="Picture 35" descr="A silhouette of a person shooting a rifle&#10;&#10;AI-generated content may be incorrect.">
            <a:extLst>
              <a:ext uri="{FF2B5EF4-FFF2-40B4-BE49-F238E27FC236}">
                <a16:creationId xmlns:a16="http://schemas.microsoft.com/office/drawing/2014/main" id="{F0EFD077-20BB-C58D-CEB5-1E571F419B37}"/>
              </a:ext>
            </a:extLst>
          </p:cNvPr>
          <p:cNvPicPr>
            <a:picLocks noChangeAspect="1"/>
          </p:cNvPicPr>
          <p:nvPr/>
        </p:nvPicPr>
        <p:blipFill>
          <a:blip r:embed="rId4"/>
          <a:srcRect l="5056" t="26784" r="5056" b="33241"/>
          <a:stretch/>
        </p:blipFill>
        <p:spPr>
          <a:xfrm rot="867764">
            <a:off x="7056587" y="4873052"/>
            <a:ext cx="856156" cy="258111"/>
          </a:xfrm>
          <a:prstGeom prst="rect">
            <a:avLst/>
          </a:prstGeom>
          <a:ln>
            <a:noFill/>
          </a:ln>
          <a:effectLst>
            <a:softEdge rad="0"/>
          </a:effectLst>
        </p:spPr>
      </p:pic>
      <p:pic>
        <p:nvPicPr>
          <p:cNvPr id="37" name="Picture 36" descr="A silhouette of a person shooting a rifle&#10;&#10;AI-generated content may be incorrect.">
            <a:extLst>
              <a:ext uri="{FF2B5EF4-FFF2-40B4-BE49-F238E27FC236}">
                <a16:creationId xmlns:a16="http://schemas.microsoft.com/office/drawing/2014/main" id="{E6ADEB22-F8DD-A123-9F53-EBB1421A209C}"/>
              </a:ext>
            </a:extLst>
          </p:cNvPr>
          <p:cNvPicPr>
            <a:picLocks noChangeAspect="1"/>
          </p:cNvPicPr>
          <p:nvPr/>
        </p:nvPicPr>
        <p:blipFill>
          <a:blip r:embed="rId5"/>
          <a:srcRect l="5056" t="26784" r="5056" b="33241"/>
          <a:stretch/>
        </p:blipFill>
        <p:spPr>
          <a:xfrm>
            <a:off x="6303191" y="3480330"/>
            <a:ext cx="675694" cy="203706"/>
          </a:xfrm>
          <a:prstGeom prst="rect">
            <a:avLst/>
          </a:prstGeom>
          <a:ln>
            <a:noFill/>
          </a:ln>
          <a:effectLst>
            <a:softEdge rad="0"/>
          </a:effectLst>
          <a:scene3d>
            <a:camera prst="orthographicFront">
              <a:rot lat="0" lon="10800000" rev="0"/>
            </a:camera>
            <a:lightRig rig="threePt" dir="t"/>
          </a:scene3d>
        </p:spPr>
      </p:pic>
      <p:sp>
        <p:nvSpPr>
          <p:cNvPr id="40" name="Arrow: Bent 28">
            <a:extLst>
              <a:ext uri="{FF2B5EF4-FFF2-40B4-BE49-F238E27FC236}">
                <a16:creationId xmlns:a16="http://schemas.microsoft.com/office/drawing/2014/main" id="{727C7EF3-F19C-55DA-117B-EBD04A377340}"/>
              </a:ext>
            </a:extLst>
          </p:cNvPr>
          <p:cNvSpPr/>
          <p:nvPr/>
        </p:nvSpPr>
        <p:spPr>
          <a:xfrm rot="16200000">
            <a:off x="7024315" y="4659313"/>
            <a:ext cx="409575" cy="1265237"/>
          </a:xfrm>
          <a:prstGeom prst="bentArrow">
            <a:avLst>
              <a:gd name="adj1" fmla="val 25000"/>
              <a:gd name="adj2" fmla="val 23155"/>
              <a:gd name="adj3" fmla="val 25000"/>
              <a:gd name="adj4" fmla="val 43750"/>
            </a:avLst>
          </a:prstGeom>
          <a:solidFill>
            <a:srgbClr val="008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pic>
        <p:nvPicPr>
          <p:cNvPr id="41" name="Picture 40">
            <a:extLst>
              <a:ext uri="{FF2B5EF4-FFF2-40B4-BE49-F238E27FC236}">
                <a16:creationId xmlns:a16="http://schemas.microsoft.com/office/drawing/2014/main" id="{E50971AF-EC56-3EDD-47F8-947BF7494754}"/>
              </a:ext>
            </a:extLst>
          </p:cNvPr>
          <p:cNvPicPr>
            <a:picLocks noChangeAspect="1"/>
          </p:cNvPicPr>
          <p:nvPr/>
        </p:nvPicPr>
        <p:blipFill>
          <a:blip r:embed="rId6"/>
          <a:stretch>
            <a:fillRect/>
          </a:stretch>
        </p:blipFill>
        <p:spPr>
          <a:xfrm>
            <a:off x="6370391" y="4891442"/>
            <a:ext cx="693694" cy="214861"/>
          </a:xfrm>
          <a:prstGeom prst="rect">
            <a:avLst/>
          </a:prstGeom>
          <a:effectLst>
            <a:softEdge rad="0"/>
          </a:effectLst>
        </p:spPr>
      </p:pic>
      <p:sp>
        <p:nvSpPr>
          <p:cNvPr id="42" name="Line 36">
            <a:extLst>
              <a:ext uri="{FF2B5EF4-FFF2-40B4-BE49-F238E27FC236}">
                <a16:creationId xmlns:a16="http://schemas.microsoft.com/office/drawing/2014/main" id="{E77ABD8F-309E-D680-0E0F-D034AD25B7E9}"/>
              </a:ext>
            </a:extLst>
          </p:cNvPr>
          <p:cNvSpPr>
            <a:spLocks noChangeShapeType="1"/>
          </p:cNvSpPr>
          <p:nvPr/>
        </p:nvSpPr>
        <p:spPr bwMode="auto">
          <a:xfrm flipH="1" flipV="1">
            <a:off x="7840157" y="5047186"/>
            <a:ext cx="616980" cy="28144"/>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45" name="Straight Arrow Connector 44">
            <a:extLst>
              <a:ext uri="{FF2B5EF4-FFF2-40B4-BE49-F238E27FC236}">
                <a16:creationId xmlns:a16="http://schemas.microsoft.com/office/drawing/2014/main" id="{796E359F-4870-AB1C-5C64-20973FC6084E}"/>
              </a:ext>
            </a:extLst>
          </p:cNvPr>
          <p:cNvCxnSpPr>
            <a:cxnSpLocks/>
          </p:cNvCxnSpPr>
          <p:nvPr/>
        </p:nvCxnSpPr>
        <p:spPr>
          <a:xfrm>
            <a:off x="11485753" y="1506317"/>
            <a:ext cx="524487"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31337DEC-3517-2D58-E4F7-EFF34D725D36}"/>
              </a:ext>
            </a:extLst>
          </p:cNvPr>
          <p:cNvSpPr txBox="1"/>
          <p:nvPr/>
        </p:nvSpPr>
        <p:spPr>
          <a:xfrm>
            <a:off x="11525457" y="1616075"/>
            <a:ext cx="407624"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N</a:t>
            </a:r>
          </a:p>
        </p:txBody>
      </p:sp>
      <p:sp>
        <p:nvSpPr>
          <p:cNvPr id="51" name="Text Box 41">
            <a:extLst>
              <a:ext uri="{FF2B5EF4-FFF2-40B4-BE49-F238E27FC236}">
                <a16:creationId xmlns:a16="http://schemas.microsoft.com/office/drawing/2014/main" id="{64363159-F547-A730-69C6-681F62B06894}"/>
              </a:ext>
            </a:extLst>
          </p:cNvPr>
          <p:cNvSpPr txBox="1">
            <a:spLocks noChangeArrowheads="1"/>
          </p:cNvSpPr>
          <p:nvPr/>
        </p:nvSpPr>
        <p:spPr bwMode="auto">
          <a:xfrm>
            <a:off x="6605893" y="1867615"/>
            <a:ext cx="13795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000" dirty="0">
                <a:solidFill>
                  <a:srgbClr val="0000FF"/>
                </a:solidFill>
              </a:rPr>
              <a:t>SGT Rodriguez found after the attack</a:t>
            </a:r>
          </a:p>
        </p:txBody>
      </p:sp>
      <p:sp>
        <p:nvSpPr>
          <p:cNvPr id="52" name="Line 44">
            <a:extLst>
              <a:ext uri="{FF2B5EF4-FFF2-40B4-BE49-F238E27FC236}">
                <a16:creationId xmlns:a16="http://schemas.microsoft.com/office/drawing/2014/main" id="{29C4ECCC-D54E-DC6D-9379-E21DDBEB7AEC}"/>
              </a:ext>
            </a:extLst>
          </p:cNvPr>
          <p:cNvSpPr>
            <a:spLocks noChangeShapeType="1"/>
          </p:cNvSpPr>
          <p:nvPr/>
        </p:nvSpPr>
        <p:spPr bwMode="auto">
          <a:xfrm flipH="1">
            <a:off x="6745364" y="2278685"/>
            <a:ext cx="417042" cy="391626"/>
          </a:xfrm>
          <a:prstGeom prst="line">
            <a:avLst/>
          </a:prstGeom>
          <a:noFill/>
          <a:ln w="222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Text Box 31">
            <a:extLst>
              <a:ext uri="{FF2B5EF4-FFF2-40B4-BE49-F238E27FC236}">
                <a16:creationId xmlns:a16="http://schemas.microsoft.com/office/drawing/2014/main" id="{45E61A41-DCC0-B308-0D1B-DB1C618439D6}"/>
              </a:ext>
            </a:extLst>
          </p:cNvPr>
          <p:cNvSpPr txBox="1">
            <a:spLocks noChangeArrowheads="1"/>
          </p:cNvSpPr>
          <p:nvPr/>
        </p:nvSpPr>
        <p:spPr bwMode="auto">
          <a:xfrm>
            <a:off x="5033598" y="3233737"/>
            <a:ext cx="1193800"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000" dirty="0"/>
              <a:t>Position of SGTs Rodriguez &amp; Barr before the attack</a:t>
            </a:r>
          </a:p>
        </p:txBody>
      </p:sp>
      <p:sp>
        <p:nvSpPr>
          <p:cNvPr id="55" name="AutoShape 26">
            <a:extLst>
              <a:ext uri="{FF2B5EF4-FFF2-40B4-BE49-F238E27FC236}">
                <a16:creationId xmlns:a16="http://schemas.microsoft.com/office/drawing/2014/main" id="{2A399E63-80E6-D746-7264-5594132355AE}"/>
              </a:ext>
            </a:extLst>
          </p:cNvPr>
          <p:cNvSpPr>
            <a:spLocks noChangeArrowheads="1"/>
          </p:cNvSpPr>
          <p:nvPr/>
        </p:nvSpPr>
        <p:spPr bwMode="auto">
          <a:xfrm>
            <a:off x="7536684" y="3514665"/>
            <a:ext cx="152400" cy="152400"/>
          </a:xfrm>
          <a:prstGeom prst="irregularSeal1">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57" name="Picture 56">
            <a:extLst>
              <a:ext uri="{FF2B5EF4-FFF2-40B4-BE49-F238E27FC236}">
                <a16:creationId xmlns:a16="http://schemas.microsoft.com/office/drawing/2014/main" id="{93DD7E76-2A17-730C-8612-FE8207151B07}"/>
              </a:ext>
            </a:extLst>
          </p:cNvPr>
          <p:cNvPicPr>
            <a:picLocks noChangeAspect="1"/>
          </p:cNvPicPr>
          <p:nvPr/>
        </p:nvPicPr>
        <p:blipFill>
          <a:blip r:embed="rId6"/>
          <a:stretch>
            <a:fillRect/>
          </a:stretch>
        </p:blipFill>
        <p:spPr>
          <a:xfrm rot="1314432">
            <a:off x="7168389" y="3409590"/>
            <a:ext cx="693694" cy="214861"/>
          </a:xfrm>
          <a:prstGeom prst="rect">
            <a:avLst/>
          </a:prstGeom>
          <a:effectLst>
            <a:softEdge rad="0"/>
          </a:effectLst>
        </p:spPr>
      </p:pic>
      <p:pic>
        <p:nvPicPr>
          <p:cNvPr id="58" name="Picture 57" descr="A silhouette of a person shooting a rifle&#10;&#10;AI-generated content may be incorrect.">
            <a:extLst>
              <a:ext uri="{FF2B5EF4-FFF2-40B4-BE49-F238E27FC236}">
                <a16:creationId xmlns:a16="http://schemas.microsoft.com/office/drawing/2014/main" id="{F49FAAFD-B18E-5F64-05BF-40E43C83BA91}"/>
              </a:ext>
            </a:extLst>
          </p:cNvPr>
          <p:cNvPicPr>
            <a:picLocks noChangeAspect="1"/>
          </p:cNvPicPr>
          <p:nvPr/>
        </p:nvPicPr>
        <p:blipFill>
          <a:blip r:embed="rId5"/>
          <a:srcRect l="5056" t="26784" r="5056" b="33241"/>
          <a:stretch/>
        </p:blipFill>
        <p:spPr>
          <a:xfrm>
            <a:off x="6332896" y="2718328"/>
            <a:ext cx="675694" cy="203706"/>
          </a:xfrm>
          <a:prstGeom prst="rect">
            <a:avLst/>
          </a:prstGeom>
          <a:ln>
            <a:noFill/>
          </a:ln>
          <a:effectLst>
            <a:softEdge rad="0"/>
          </a:effectLst>
          <a:scene3d>
            <a:camera prst="orthographicFront">
              <a:rot lat="0" lon="10800000" rev="0"/>
            </a:camera>
            <a:lightRig rig="threePt" dir="t"/>
          </a:scene3d>
        </p:spPr>
      </p:pic>
      <p:sp>
        <p:nvSpPr>
          <p:cNvPr id="59" name="Oval 58">
            <a:extLst>
              <a:ext uri="{FF2B5EF4-FFF2-40B4-BE49-F238E27FC236}">
                <a16:creationId xmlns:a16="http://schemas.microsoft.com/office/drawing/2014/main" id="{61D12DCE-5DB2-B839-460C-D0C3E4349E3E}"/>
              </a:ext>
            </a:extLst>
          </p:cNvPr>
          <p:cNvSpPr/>
          <p:nvPr/>
        </p:nvSpPr>
        <p:spPr>
          <a:xfrm>
            <a:off x="7469860" y="2675643"/>
            <a:ext cx="274168" cy="27781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1</a:t>
            </a:r>
          </a:p>
        </p:txBody>
      </p:sp>
      <p:sp>
        <p:nvSpPr>
          <p:cNvPr id="60" name="Oval 59">
            <a:extLst>
              <a:ext uri="{FF2B5EF4-FFF2-40B4-BE49-F238E27FC236}">
                <a16:creationId xmlns:a16="http://schemas.microsoft.com/office/drawing/2014/main" id="{15EDFBC3-B670-8AA6-C084-8DFF04979C8A}"/>
              </a:ext>
            </a:extLst>
          </p:cNvPr>
          <p:cNvSpPr/>
          <p:nvPr/>
        </p:nvSpPr>
        <p:spPr>
          <a:xfrm>
            <a:off x="7448868" y="3738650"/>
            <a:ext cx="274168" cy="27781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2</a:t>
            </a:r>
          </a:p>
        </p:txBody>
      </p:sp>
      <p:sp>
        <p:nvSpPr>
          <p:cNvPr id="62" name="Arrow: Curved Down 19">
            <a:extLst>
              <a:ext uri="{FF2B5EF4-FFF2-40B4-BE49-F238E27FC236}">
                <a16:creationId xmlns:a16="http://schemas.microsoft.com/office/drawing/2014/main" id="{8BC184D3-A824-982E-176D-528E49911074}"/>
              </a:ext>
            </a:extLst>
          </p:cNvPr>
          <p:cNvSpPr/>
          <p:nvPr/>
        </p:nvSpPr>
        <p:spPr>
          <a:xfrm>
            <a:off x="4766061" y="2892319"/>
            <a:ext cx="2522714" cy="601432"/>
          </a:xfrm>
          <a:prstGeom prst="curved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63" name="Text Box 37">
            <a:extLst>
              <a:ext uri="{FF2B5EF4-FFF2-40B4-BE49-F238E27FC236}">
                <a16:creationId xmlns:a16="http://schemas.microsoft.com/office/drawing/2014/main" id="{E59BD890-06E7-6D1C-80CC-75E74CEB26CA}"/>
              </a:ext>
            </a:extLst>
          </p:cNvPr>
          <p:cNvSpPr txBox="1">
            <a:spLocks noChangeArrowheads="1"/>
          </p:cNvSpPr>
          <p:nvPr/>
        </p:nvSpPr>
        <p:spPr bwMode="auto">
          <a:xfrm>
            <a:off x="4674539" y="1429970"/>
            <a:ext cx="1719263"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000" dirty="0"/>
              <a:t>Grenade </a:t>
            </a:r>
          </a:p>
          <a:p>
            <a:pPr algn="ctr" eaLnBrk="1" hangingPunct="1">
              <a:spcBef>
                <a:spcPct val="50000"/>
              </a:spcBef>
            </a:pPr>
            <a:r>
              <a:rPr lang="en-US" altLang="en-US" sz="1000" dirty="0"/>
              <a:t>Direction of Flight</a:t>
            </a:r>
          </a:p>
        </p:txBody>
      </p:sp>
      <p:grpSp>
        <p:nvGrpSpPr>
          <p:cNvPr id="47" name="Group 46">
            <a:extLst>
              <a:ext uri="{FF2B5EF4-FFF2-40B4-BE49-F238E27FC236}">
                <a16:creationId xmlns:a16="http://schemas.microsoft.com/office/drawing/2014/main" id="{C467FB7E-739C-369E-A4A7-6C360DA44676}"/>
              </a:ext>
            </a:extLst>
          </p:cNvPr>
          <p:cNvGrpSpPr/>
          <p:nvPr/>
        </p:nvGrpSpPr>
        <p:grpSpPr>
          <a:xfrm rot="5400000">
            <a:off x="7707868" y="3300461"/>
            <a:ext cx="762000" cy="304801"/>
            <a:chOff x="6703543" y="5426073"/>
            <a:chExt cx="762000" cy="304801"/>
          </a:xfrm>
        </p:grpSpPr>
        <p:sp>
          <p:nvSpPr>
            <p:cNvPr id="20" name="AutoShape 8">
              <a:extLst>
                <a:ext uri="{FF2B5EF4-FFF2-40B4-BE49-F238E27FC236}">
                  <a16:creationId xmlns:a16="http://schemas.microsoft.com/office/drawing/2014/main" id="{24077B90-D21F-9D42-EE80-66EFB8DD1FD9}"/>
                </a:ext>
              </a:extLst>
            </p:cNvPr>
            <p:cNvSpPr>
              <a:spLocks noChangeArrowheads="1"/>
            </p:cNvSpPr>
            <p:nvPr/>
          </p:nvSpPr>
          <p:spPr bwMode="auto">
            <a:xfrm>
              <a:off x="7313143" y="5426073"/>
              <a:ext cx="152400" cy="304800"/>
            </a:xfrm>
            <a:prstGeom prst="cube">
              <a:avLst>
                <a:gd name="adj" fmla="val 25000"/>
              </a:avLst>
            </a:prstGeom>
            <a:solidFill>
              <a:srgbClr val="C1B45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8" name="AutoShape 9">
              <a:extLst>
                <a:ext uri="{FF2B5EF4-FFF2-40B4-BE49-F238E27FC236}">
                  <a16:creationId xmlns:a16="http://schemas.microsoft.com/office/drawing/2014/main" id="{AF01A8F5-BD10-A503-C9EB-99BE173453A2}"/>
                </a:ext>
              </a:extLst>
            </p:cNvPr>
            <p:cNvSpPr>
              <a:spLocks noChangeArrowheads="1"/>
            </p:cNvSpPr>
            <p:nvPr/>
          </p:nvSpPr>
          <p:spPr bwMode="auto">
            <a:xfrm>
              <a:off x="7160743" y="5426074"/>
              <a:ext cx="152400" cy="304800"/>
            </a:xfrm>
            <a:prstGeom prst="cube">
              <a:avLst>
                <a:gd name="adj" fmla="val 25000"/>
              </a:avLst>
            </a:prstGeom>
            <a:solidFill>
              <a:srgbClr val="C1B45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9" name="AutoShape 10">
              <a:extLst>
                <a:ext uri="{FF2B5EF4-FFF2-40B4-BE49-F238E27FC236}">
                  <a16:creationId xmlns:a16="http://schemas.microsoft.com/office/drawing/2014/main" id="{F481E2F8-084A-F595-5576-8DAB378D9047}"/>
                </a:ext>
              </a:extLst>
            </p:cNvPr>
            <p:cNvSpPr>
              <a:spLocks noChangeArrowheads="1"/>
            </p:cNvSpPr>
            <p:nvPr/>
          </p:nvSpPr>
          <p:spPr bwMode="auto">
            <a:xfrm>
              <a:off x="7008343" y="5426074"/>
              <a:ext cx="152400" cy="304800"/>
            </a:xfrm>
            <a:prstGeom prst="cube">
              <a:avLst>
                <a:gd name="adj" fmla="val 25000"/>
              </a:avLst>
            </a:prstGeom>
            <a:solidFill>
              <a:srgbClr val="C1B45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8" name="AutoShape 11">
              <a:extLst>
                <a:ext uri="{FF2B5EF4-FFF2-40B4-BE49-F238E27FC236}">
                  <a16:creationId xmlns:a16="http://schemas.microsoft.com/office/drawing/2014/main" id="{8C6CD1AA-FDF6-6A9A-00E1-879FA2B9B6D5}"/>
                </a:ext>
              </a:extLst>
            </p:cNvPr>
            <p:cNvSpPr>
              <a:spLocks noChangeArrowheads="1"/>
            </p:cNvSpPr>
            <p:nvPr/>
          </p:nvSpPr>
          <p:spPr bwMode="auto">
            <a:xfrm>
              <a:off x="6855943" y="5426074"/>
              <a:ext cx="152400" cy="304800"/>
            </a:xfrm>
            <a:prstGeom prst="cube">
              <a:avLst>
                <a:gd name="adj" fmla="val 25000"/>
              </a:avLst>
            </a:prstGeom>
            <a:solidFill>
              <a:srgbClr val="C1B45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3" name="AutoShape 12">
              <a:extLst>
                <a:ext uri="{FF2B5EF4-FFF2-40B4-BE49-F238E27FC236}">
                  <a16:creationId xmlns:a16="http://schemas.microsoft.com/office/drawing/2014/main" id="{3E7F033A-D698-287E-8E04-DDC16FC1BE8F}"/>
                </a:ext>
              </a:extLst>
            </p:cNvPr>
            <p:cNvSpPr>
              <a:spLocks noChangeArrowheads="1"/>
            </p:cNvSpPr>
            <p:nvPr/>
          </p:nvSpPr>
          <p:spPr bwMode="auto">
            <a:xfrm>
              <a:off x="6703543" y="5426074"/>
              <a:ext cx="152400" cy="304800"/>
            </a:xfrm>
            <a:prstGeom prst="cube">
              <a:avLst>
                <a:gd name="adj" fmla="val 25000"/>
              </a:avLst>
            </a:prstGeom>
            <a:solidFill>
              <a:srgbClr val="C1B45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sp>
        <p:nvSpPr>
          <p:cNvPr id="49" name="AutoShape 7">
            <a:extLst>
              <a:ext uri="{FF2B5EF4-FFF2-40B4-BE49-F238E27FC236}">
                <a16:creationId xmlns:a16="http://schemas.microsoft.com/office/drawing/2014/main" id="{BDE349E1-A2EC-4F60-A630-E7DB80FA8CEC}"/>
              </a:ext>
            </a:extLst>
          </p:cNvPr>
          <p:cNvSpPr>
            <a:spLocks noChangeArrowheads="1"/>
          </p:cNvSpPr>
          <p:nvPr/>
        </p:nvSpPr>
        <p:spPr bwMode="auto">
          <a:xfrm>
            <a:off x="7940036" y="2859341"/>
            <a:ext cx="306387" cy="314325"/>
          </a:xfrm>
          <a:prstGeom prst="parallelogram">
            <a:avLst>
              <a:gd name="adj" fmla="val 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 name="Oval 24">
            <a:extLst>
              <a:ext uri="{FF2B5EF4-FFF2-40B4-BE49-F238E27FC236}">
                <a16:creationId xmlns:a16="http://schemas.microsoft.com/office/drawing/2014/main" id="{C4BB5F41-5B53-30C4-DBBB-5B5E67CF2CCC}"/>
              </a:ext>
            </a:extLst>
          </p:cNvPr>
          <p:cNvSpPr/>
          <p:nvPr/>
        </p:nvSpPr>
        <p:spPr>
          <a:xfrm>
            <a:off x="565825" y="2959071"/>
            <a:ext cx="274168" cy="27781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1</a:t>
            </a:r>
          </a:p>
        </p:txBody>
      </p:sp>
      <p:sp>
        <p:nvSpPr>
          <p:cNvPr id="27" name="Oval 26">
            <a:extLst>
              <a:ext uri="{FF2B5EF4-FFF2-40B4-BE49-F238E27FC236}">
                <a16:creationId xmlns:a16="http://schemas.microsoft.com/office/drawing/2014/main" id="{AFE16B50-D705-94E5-2991-0B3343C9332E}"/>
              </a:ext>
            </a:extLst>
          </p:cNvPr>
          <p:cNvSpPr/>
          <p:nvPr/>
        </p:nvSpPr>
        <p:spPr>
          <a:xfrm>
            <a:off x="565825" y="3529062"/>
            <a:ext cx="274168" cy="27781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2</a:t>
            </a:r>
          </a:p>
        </p:txBody>
      </p:sp>
      <p:sp>
        <p:nvSpPr>
          <p:cNvPr id="39" name="Arrow: Bent 28">
            <a:extLst>
              <a:ext uri="{FF2B5EF4-FFF2-40B4-BE49-F238E27FC236}">
                <a16:creationId xmlns:a16="http://schemas.microsoft.com/office/drawing/2014/main" id="{F48BDB58-0049-55F2-E8E0-1B8752447F05}"/>
              </a:ext>
            </a:extLst>
          </p:cNvPr>
          <p:cNvSpPr/>
          <p:nvPr/>
        </p:nvSpPr>
        <p:spPr>
          <a:xfrm flipH="1">
            <a:off x="7811497" y="2977676"/>
            <a:ext cx="345553" cy="994298"/>
          </a:xfrm>
          <a:prstGeom prst="bentArrow">
            <a:avLst>
              <a:gd name="adj1" fmla="val 25000"/>
              <a:gd name="adj2" fmla="val 23155"/>
              <a:gd name="adj3" fmla="val 25000"/>
              <a:gd name="adj4" fmla="val 43750"/>
            </a:avLst>
          </a:prstGeom>
          <a:solidFill>
            <a:srgbClr val="008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44" name="Text Box 52">
            <a:extLst>
              <a:ext uri="{FF2B5EF4-FFF2-40B4-BE49-F238E27FC236}">
                <a16:creationId xmlns:a16="http://schemas.microsoft.com/office/drawing/2014/main" id="{68F64BE0-CF63-8C6B-DA0E-8AF232DCC007}"/>
              </a:ext>
            </a:extLst>
          </p:cNvPr>
          <p:cNvSpPr txBox="1">
            <a:spLocks noChangeArrowheads="1"/>
          </p:cNvSpPr>
          <p:nvPr/>
        </p:nvSpPr>
        <p:spPr bwMode="auto">
          <a:xfrm>
            <a:off x="8200541" y="3370641"/>
            <a:ext cx="54960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000" b="1" dirty="0">
                <a:solidFill>
                  <a:srgbClr val="006600"/>
                </a:solidFill>
              </a:rPr>
              <a:t>Stairs</a:t>
            </a:r>
          </a:p>
        </p:txBody>
      </p:sp>
    </p:spTree>
    <p:extLst>
      <p:ext uri="{BB962C8B-B14F-4D97-AF65-F5344CB8AC3E}">
        <p14:creationId xmlns:p14="http://schemas.microsoft.com/office/powerpoint/2010/main" val="2513730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65086-E444-6645-C57C-2DE1AFB19E5C}"/>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091E0372-DEDA-84C2-DFA8-41F90A82E119}"/>
              </a:ext>
            </a:extLst>
          </p:cNvPr>
          <p:cNvSpPr>
            <a:spLocks noGrp="1"/>
          </p:cNvSpPr>
          <p:nvPr>
            <p:ph type="title"/>
          </p:nvPr>
        </p:nvSpPr>
        <p:spPr>
          <a:xfrm>
            <a:off x="1952368" y="365125"/>
            <a:ext cx="9094573" cy="648130"/>
          </a:xfrm>
        </p:spPr>
        <p:txBody>
          <a:bodyPr anchor="ctr" anchorCtr="0"/>
          <a:lstStyle/>
          <a:p>
            <a:pPr algn="ctr"/>
            <a:r>
              <a:rPr lang="en-US" sz="2400" dirty="0">
                <a:latin typeface="Arial" panose="020B0604020202020204" pitchFamily="34" charset="0"/>
                <a:cs typeface="Arial" panose="020B0604020202020204" pitchFamily="34" charset="0"/>
              </a:rPr>
              <a:t>Evacuation, Exfiltration, and Movement to Camp Ramadi</a:t>
            </a:r>
          </a:p>
        </p:txBody>
      </p:sp>
      <p:sp>
        <p:nvSpPr>
          <p:cNvPr id="12" name="Content Placeholder 2">
            <a:extLst>
              <a:ext uri="{FF2B5EF4-FFF2-40B4-BE49-F238E27FC236}">
                <a16:creationId xmlns:a16="http://schemas.microsoft.com/office/drawing/2014/main" id="{C5397D99-EAC4-4C34-D1B4-96B5A2237271}"/>
              </a:ext>
            </a:extLst>
          </p:cNvPr>
          <p:cNvSpPr>
            <a:spLocks noGrp="1"/>
          </p:cNvSpPr>
          <p:nvPr>
            <p:ph sz="half" idx="1"/>
          </p:nvPr>
        </p:nvSpPr>
        <p:spPr>
          <a:xfrm>
            <a:off x="158578" y="1318162"/>
            <a:ext cx="5690175" cy="5174713"/>
          </a:xfrm>
        </p:spPr>
        <p:txBody>
          <a:bodyPr>
            <a:normAutofit/>
          </a:bodyPr>
          <a:lstStyle/>
          <a:p>
            <a:r>
              <a:rPr lang="en-US" sz="1600" dirty="0">
                <a:latin typeface="Arial" panose="020B0604020202020204" pitchFamily="34" charset="0"/>
                <a:cs typeface="Arial" panose="020B0604020202020204" pitchFamily="34" charset="0"/>
              </a:rPr>
              <a:t>B Co 1-36 IN, Attached to 1-37 AR</a:t>
            </a:r>
          </a:p>
          <a:p>
            <a:pPr lvl="1"/>
            <a:r>
              <a:rPr lang="en-US" sz="1400" dirty="0">
                <a:latin typeface="Arial" panose="020B0604020202020204" pitchFamily="34" charset="0"/>
                <a:cs typeface="Arial" panose="020B0604020202020204" pitchFamily="34" charset="0"/>
              </a:rPr>
              <a:t>Arrives and load SGT Quick into Bradley Fighting Vehicle.  They move to COP Falcon where Battalion Field Aid Station is located.</a:t>
            </a:r>
          </a:p>
          <a:p>
            <a:pPr lvl="1"/>
            <a:r>
              <a:rPr lang="en-US" sz="1400" dirty="0">
                <a:latin typeface="Arial" panose="020B0604020202020204" pitchFamily="34" charset="0"/>
                <a:cs typeface="Arial" panose="020B0604020202020204" pitchFamily="34" charset="0"/>
              </a:rPr>
              <a:t>LTC Tedesco (1-37 AR TF CDR) is on scene at COP Falcon.  </a:t>
            </a:r>
          </a:p>
          <a:p>
            <a:pPr lvl="1"/>
            <a:r>
              <a:rPr lang="en-US" sz="1400" dirty="0">
                <a:latin typeface="Arial" panose="020B0604020202020204" pitchFamily="34" charset="0"/>
                <a:cs typeface="Arial" panose="020B0604020202020204" pitchFamily="34" charset="0"/>
              </a:rPr>
              <a:t>SGT Quick then transported to Camp Ramadi where he is pronounced deceased and moved to the Morgue.</a:t>
            </a:r>
          </a:p>
          <a:p>
            <a:r>
              <a:rPr lang="en-US" sz="1600" dirty="0">
                <a:latin typeface="Arial" panose="020B0604020202020204" pitchFamily="34" charset="0"/>
                <a:cs typeface="Arial" panose="020B0604020202020204" pitchFamily="34" charset="0"/>
              </a:rPr>
              <a:t>SGT Quick’s heroic actions are consistent with the fatal injuries that 1SG Pinion observed during the morgue identification</a:t>
            </a:r>
          </a:p>
          <a:p>
            <a:r>
              <a:rPr lang="en-US" sz="1700" dirty="0">
                <a:latin typeface="Arial" panose="020B0604020202020204" pitchFamily="34" charset="0"/>
                <a:cs typeface="Arial" panose="020B0604020202020204" pitchFamily="34" charset="0"/>
              </a:rPr>
              <a:t>2</a:t>
            </a:r>
            <a:r>
              <a:rPr lang="en-US" sz="1700" baseline="30000" dirty="0">
                <a:latin typeface="Arial" panose="020B0604020202020204" pitchFamily="34" charset="0"/>
                <a:cs typeface="Arial" panose="020B0604020202020204" pitchFamily="34" charset="0"/>
              </a:rPr>
              <a:t>nd</a:t>
            </a:r>
            <a:r>
              <a:rPr lang="en-US" sz="1700" dirty="0">
                <a:latin typeface="Arial" panose="020B0604020202020204" pitchFamily="34" charset="0"/>
                <a:cs typeface="Arial" panose="020B0604020202020204" pitchFamily="34" charset="0"/>
              </a:rPr>
              <a:t> Platoon actions</a:t>
            </a:r>
          </a:p>
          <a:p>
            <a:pPr lvl="1"/>
            <a:r>
              <a:rPr lang="en-US" sz="1400" dirty="0">
                <a:latin typeface="Arial" panose="020B0604020202020204" pitchFamily="34" charset="0"/>
                <a:cs typeface="Arial" panose="020B0604020202020204" pitchFamily="34" charset="0"/>
              </a:rPr>
              <a:t>1115 hours: Casualties were evacuated back to COP Grant.  Remaining team members mounted vehicles and prepared to execute movement back to Camp Ramadi </a:t>
            </a:r>
          </a:p>
          <a:p>
            <a:pPr lvl="1"/>
            <a:r>
              <a:rPr lang="en-US" sz="1400" dirty="0">
                <a:latin typeface="Arial" panose="020B0604020202020204" pitchFamily="34" charset="0"/>
                <a:cs typeface="Arial" panose="020B0604020202020204" pitchFamily="34" charset="0"/>
              </a:rPr>
              <a:t>1400 hours: OP 2 extracted to COP Iron. Moved from COP Iron to COP Grant</a:t>
            </a:r>
          </a:p>
          <a:p>
            <a:pPr lvl="1"/>
            <a:r>
              <a:rPr lang="en-US" sz="1400" dirty="0">
                <a:latin typeface="Arial" panose="020B0604020202020204" pitchFamily="34" charset="0"/>
                <a:cs typeface="Arial" panose="020B0604020202020204" pitchFamily="34" charset="0"/>
              </a:rPr>
              <a:t>1430: While in route back to Camp Ramadi, 2</a:t>
            </a:r>
            <a:r>
              <a:rPr lang="en-US" sz="1400" baseline="30000" dirty="0">
                <a:latin typeface="Arial" panose="020B0604020202020204" pitchFamily="34" charset="0"/>
                <a:cs typeface="Arial" panose="020B0604020202020204" pitchFamily="34" charset="0"/>
              </a:rPr>
              <a:t>nd</a:t>
            </a:r>
            <a:r>
              <a:rPr lang="en-US" sz="1400" dirty="0">
                <a:latin typeface="Arial" panose="020B0604020202020204" pitchFamily="34" charset="0"/>
                <a:cs typeface="Arial" panose="020B0604020202020204" pitchFamily="34" charset="0"/>
              </a:rPr>
              <a:t> Platoon moves from COP Grant to COP Falcon.  RPG attack</a:t>
            </a:r>
          </a:p>
          <a:p>
            <a:pPr lvl="1"/>
            <a:r>
              <a:rPr lang="en-US" sz="1400" dirty="0">
                <a:latin typeface="Arial" panose="020B0604020202020204" pitchFamily="34" charset="0"/>
                <a:cs typeface="Arial" panose="020B0604020202020204" pitchFamily="34" charset="0"/>
              </a:rPr>
              <a:t>1445 hours: IED Attack.  2ea IEDs.  No casualties</a:t>
            </a:r>
          </a:p>
          <a:p>
            <a:pPr lvl="1"/>
            <a:r>
              <a:rPr lang="en-US" sz="1400" dirty="0">
                <a:latin typeface="Arial" panose="020B0604020202020204" pitchFamily="34" charset="0"/>
                <a:cs typeface="Arial" panose="020B0604020202020204" pitchFamily="34" charset="0"/>
              </a:rPr>
              <a:t>1451 hours: Arrive Camp Ramadi</a:t>
            </a:r>
          </a:p>
        </p:txBody>
      </p:sp>
      <p:grpSp>
        <p:nvGrpSpPr>
          <p:cNvPr id="46" name="Group 45">
            <a:extLst>
              <a:ext uri="{FF2B5EF4-FFF2-40B4-BE49-F238E27FC236}">
                <a16:creationId xmlns:a16="http://schemas.microsoft.com/office/drawing/2014/main" id="{081D675F-9755-3DC3-FB83-BDA3B7139D75}"/>
              </a:ext>
            </a:extLst>
          </p:cNvPr>
          <p:cNvGrpSpPr/>
          <p:nvPr/>
        </p:nvGrpSpPr>
        <p:grpSpPr>
          <a:xfrm>
            <a:off x="6133763" y="1235681"/>
            <a:ext cx="5423006" cy="5257194"/>
            <a:chOff x="6621604" y="1232593"/>
            <a:chExt cx="5423006" cy="5257194"/>
          </a:xfrm>
        </p:grpSpPr>
        <p:pic>
          <p:nvPicPr>
            <p:cNvPr id="27" name="Picture 26" descr="A satellite view of a city&#10;&#10;AI-generated content may be incorrect.">
              <a:extLst>
                <a:ext uri="{FF2B5EF4-FFF2-40B4-BE49-F238E27FC236}">
                  <a16:creationId xmlns:a16="http://schemas.microsoft.com/office/drawing/2014/main" id="{47AB5F96-0EE4-C57E-4B77-8BB9624B9918}"/>
                </a:ext>
              </a:extLst>
            </p:cNvPr>
            <p:cNvPicPr>
              <a:picLocks noChangeAspect="1"/>
            </p:cNvPicPr>
            <p:nvPr/>
          </p:nvPicPr>
          <p:blipFill>
            <a:blip r:embed="rId3"/>
            <a:srcRect l="9724" t="9984" r="40196" b="3529"/>
            <a:stretch>
              <a:fillRect/>
            </a:stretch>
          </p:blipFill>
          <p:spPr>
            <a:xfrm>
              <a:off x="6621604" y="1232593"/>
              <a:ext cx="5411818" cy="5257194"/>
            </a:xfrm>
            <a:prstGeom prst="rect">
              <a:avLst/>
            </a:prstGeom>
            <a:ln w="28575">
              <a:solidFill>
                <a:schemeClr val="tx1"/>
              </a:solidFill>
            </a:ln>
          </p:spPr>
        </p:pic>
        <p:sp>
          <p:nvSpPr>
            <p:cNvPr id="25" name="Rectangle 24">
              <a:extLst>
                <a:ext uri="{FF2B5EF4-FFF2-40B4-BE49-F238E27FC236}">
                  <a16:creationId xmlns:a16="http://schemas.microsoft.com/office/drawing/2014/main" id="{3A2164DD-BDD1-E006-A1E9-36893C048E68}"/>
                </a:ext>
              </a:extLst>
            </p:cNvPr>
            <p:cNvSpPr/>
            <p:nvPr/>
          </p:nvSpPr>
          <p:spPr>
            <a:xfrm>
              <a:off x="11022228" y="4757351"/>
              <a:ext cx="236450" cy="210065"/>
            </a:xfrm>
            <a:prstGeom prst="rect">
              <a:avLst/>
            </a:prstGeom>
            <a:solidFill>
              <a:schemeClr val="accent1">
                <a:lumMod val="20000"/>
                <a:lumOff val="80000"/>
                <a:alpha val="63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b="1" dirty="0">
                <a:solidFill>
                  <a:schemeClr val="tx1"/>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CB7E8D3E-7D80-B44E-8637-4DEAA08F8943}"/>
                </a:ext>
              </a:extLst>
            </p:cNvPr>
            <p:cNvSpPr/>
            <p:nvPr/>
          </p:nvSpPr>
          <p:spPr>
            <a:xfrm>
              <a:off x="10353289" y="4862383"/>
              <a:ext cx="236450" cy="210065"/>
            </a:xfrm>
            <a:prstGeom prst="rect">
              <a:avLst/>
            </a:prstGeom>
            <a:solidFill>
              <a:schemeClr val="accent1">
                <a:lumMod val="20000"/>
                <a:lumOff val="80000"/>
                <a:alpha val="63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b="1" dirty="0">
                <a:solidFill>
                  <a:schemeClr val="tx1"/>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EE617A02-4C2B-C875-63A3-6FAE0CEC875C}"/>
                </a:ext>
              </a:extLst>
            </p:cNvPr>
            <p:cNvSpPr/>
            <p:nvPr/>
          </p:nvSpPr>
          <p:spPr>
            <a:xfrm>
              <a:off x="6960974" y="3756157"/>
              <a:ext cx="236450" cy="210065"/>
            </a:xfrm>
            <a:prstGeom prst="rect">
              <a:avLst/>
            </a:prstGeom>
            <a:solidFill>
              <a:schemeClr val="accent1">
                <a:lumMod val="20000"/>
                <a:lumOff val="80000"/>
                <a:alpha val="63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b="1" dirty="0">
                <a:solidFill>
                  <a:schemeClr val="tx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D3B49F55-183E-F114-EAEC-87D4DA98D521}"/>
                </a:ext>
              </a:extLst>
            </p:cNvPr>
            <p:cNvSpPr/>
            <p:nvPr/>
          </p:nvSpPr>
          <p:spPr>
            <a:xfrm>
              <a:off x="10353289" y="1785552"/>
              <a:ext cx="236450" cy="210065"/>
            </a:xfrm>
            <a:prstGeom prst="rect">
              <a:avLst/>
            </a:prstGeom>
            <a:solidFill>
              <a:schemeClr val="accent1">
                <a:lumMod val="20000"/>
                <a:lumOff val="80000"/>
                <a:alpha val="63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b="1" dirty="0">
                <a:solidFill>
                  <a:schemeClr val="tx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7954B592-69B7-EDED-882C-70B8B10CFBAA}"/>
                </a:ext>
              </a:extLst>
            </p:cNvPr>
            <p:cNvSpPr/>
            <p:nvPr/>
          </p:nvSpPr>
          <p:spPr>
            <a:xfrm>
              <a:off x="10236190" y="5881256"/>
              <a:ext cx="235324" cy="198264"/>
            </a:xfrm>
            <a:prstGeom prst="rect">
              <a:avLst/>
            </a:prstGeom>
            <a:solidFill>
              <a:srgbClr val="FF0000">
                <a:alpha val="63000"/>
              </a:srgbClr>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b="1" dirty="0">
                <a:solidFill>
                  <a:schemeClr val="tx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B8B57B02-CCD5-0E7C-1CAE-6A4516D2467A}"/>
                </a:ext>
              </a:extLst>
            </p:cNvPr>
            <p:cNvSpPr txBox="1"/>
            <p:nvPr/>
          </p:nvSpPr>
          <p:spPr>
            <a:xfrm>
              <a:off x="10065166" y="6141125"/>
              <a:ext cx="576246" cy="215444"/>
            </a:xfrm>
            <a:prstGeom prst="rect">
              <a:avLst/>
            </a:prstGeom>
            <a:solidFill>
              <a:schemeClr val="bg1"/>
            </a:solidFill>
            <a:ln>
              <a:solidFill>
                <a:schemeClr val="tx1"/>
              </a:solidFill>
            </a:ln>
          </p:spPr>
          <p:txBody>
            <a:bodyPr wrap="square" rtlCol="0">
              <a:spAutoFit/>
            </a:bodyPr>
            <a:lstStyle/>
            <a:p>
              <a:pPr algn="ctr"/>
              <a:r>
                <a:rPr lang="en-US" sz="800" dirty="0">
                  <a:latin typeface="Arial" panose="020B0604020202020204" pitchFamily="34" charset="0"/>
                  <a:cs typeface="Arial" panose="020B0604020202020204" pitchFamily="34" charset="0"/>
                </a:rPr>
                <a:t>OP 1</a:t>
              </a:r>
            </a:p>
          </p:txBody>
        </p:sp>
        <p:sp>
          <p:nvSpPr>
            <p:cNvPr id="31" name="TextBox 30">
              <a:extLst>
                <a:ext uri="{FF2B5EF4-FFF2-40B4-BE49-F238E27FC236}">
                  <a16:creationId xmlns:a16="http://schemas.microsoft.com/office/drawing/2014/main" id="{E1AD168B-8630-9ED8-86C2-E8BD2664C995}"/>
                </a:ext>
              </a:extLst>
            </p:cNvPr>
            <p:cNvSpPr txBox="1"/>
            <p:nvPr/>
          </p:nvSpPr>
          <p:spPr>
            <a:xfrm>
              <a:off x="9548317" y="4856208"/>
              <a:ext cx="744965" cy="215444"/>
            </a:xfrm>
            <a:prstGeom prst="rect">
              <a:avLst/>
            </a:prstGeom>
            <a:solidFill>
              <a:schemeClr val="bg1"/>
            </a:solidFill>
            <a:ln>
              <a:solidFill>
                <a:schemeClr val="tx1"/>
              </a:solidFill>
            </a:ln>
          </p:spPr>
          <p:txBody>
            <a:bodyPr wrap="square" rtlCol="0">
              <a:spAutoFit/>
            </a:bodyPr>
            <a:lstStyle/>
            <a:p>
              <a:pPr algn="ctr"/>
              <a:r>
                <a:rPr lang="en-US" sz="800" dirty="0">
                  <a:latin typeface="Arial" panose="020B0604020202020204" pitchFamily="34" charset="0"/>
                  <a:cs typeface="Arial" panose="020B0604020202020204" pitchFamily="34" charset="0"/>
                </a:rPr>
                <a:t>COP Grant</a:t>
              </a:r>
            </a:p>
          </p:txBody>
        </p:sp>
        <p:sp>
          <p:nvSpPr>
            <p:cNvPr id="32" name="TextBox 31">
              <a:extLst>
                <a:ext uri="{FF2B5EF4-FFF2-40B4-BE49-F238E27FC236}">
                  <a16:creationId xmlns:a16="http://schemas.microsoft.com/office/drawing/2014/main" id="{1135F631-84F3-17D5-BD8A-D13B77428630}"/>
                </a:ext>
              </a:extLst>
            </p:cNvPr>
            <p:cNvSpPr txBox="1"/>
            <p:nvPr/>
          </p:nvSpPr>
          <p:spPr>
            <a:xfrm>
              <a:off x="11299645" y="4747816"/>
              <a:ext cx="744965" cy="215444"/>
            </a:xfrm>
            <a:prstGeom prst="rect">
              <a:avLst/>
            </a:prstGeom>
            <a:solidFill>
              <a:schemeClr val="bg1"/>
            </a:solidFill>
            <a:ln>
              <a:solidFill>
                <a:schemeClr val="tx1"/>
              </a:solidFill>
            </a:ln>
          </p:spPr>
          <p:txBody>
            <a:bodyPr wrap="square" rtlCol="0">
              <a:spAutoFit/>
            </a:bodyPr>
            <a:lstStyle/>
            <a:p>
              <a:pPr algn="ctr"/>
              <a:r>
                <a:rPr lang="en-US" sz="800" dirty="0">
                  <a:latin typeface="Arial" panose="020B0604020202020204" pitchFamily="34" charset="0"/>
                  <a:cs typeface="Arial" panose="020B0604020202020204" pitchFamily="34" charset="0"/>
                </a:rPr>
                <a:t>COP Sword</a:t>
              </a:r>
            </a:p>
          </p:txBody>
        </p:sp>
        <p:sp>
          <p:nvSpPr>
            <p:cNvPr id="33" name="TextBox 32">
              <a:extLst>
                <a:ext uri="{FF2B5EF4-FFF2-40B4-BE49-F238E27FC236}">
                  <a16:creationId xmlns:a16="http://schemas.microsoft.com/office/drawing/2014/main" id="{4B04B1A4-DB41-A2B5-28A8-EE9E6435BDA3}"/>
                </a:ext>
              </a:extLst>
            </p:cNvPr>
            <p:cNvSpPr txBox="1"/>
            <p:nvPr/>
          </p:nvSpPr>
          <p:spPr>
            <a:xfrm>
              <a:off x="6706716" y="3495978"/>
              <a:ext cx="744965" cy="215444"/>
            </a:xfrm>
            <a:prstGeom prst="rect">
              <a:avLst/>
            </a:prstGeom>
            <a:solidFill>
              <a:schemeClr val="bg1"/>
            </a:solidFill>
            <a:ln>
              <a:solidFill>
                <a:schemeClr val="tx1"/>
              </a:solidFill>
            </a:ln>
          </p:spPr>
          <p:txBody>
            <a:bodyPr wrap="square" rtlCol="0">
              <a:spAutoFit/>
            </a:bodyPr>
            <a:lstStyle/>
            <a:p>
              <a:pPr algn="ctr"/>
              <a:r>
                <a:rPr lang="en-US" sz="800" dirty="0">
                  <a:latin typeface="Arial" panose="020B0604020202020204" pitchFamily="34" charset="0"/>
                  <a:cs typeface="Arial" panose="020B0604020202020204" pitchFamily="34" charset="0"/>
                </a:rPr>
                <a:t>COP Iron</a:t>
              </a:r>
            </a:p>
          </p:txBody>
        </p:sp>
        <p:sp>
          <p:nvSpPr>
            <p:cNvPr id="34" name="TextBox 33">
              <a:extLst>
                <a:ext uri="{FF2B5EF4-FFF2-40B4-BE49-F238E27FC236}">
                  <a16:creationId xmlns:a16="http://schemas.microsoft.com/office/drawing/2014/main" id="{AB7D9399-E989-7F28-663A-61AE0CDA420B}"/>
                </a:ext>
              </a:extLst>
            </p:cNvPr>
            <p:cNvSpPr txBox="1"/>
            <p:nvPr/>
          </p:nvSpPr>
          <p:spPr>
            <a:xfrm>
              <a:off x="9566407" y="1780173"/>
              <a:ext cx="744965" cy="215444"/>
            </a:xfrm>
            <a:prstGeom prst="rect">
              <a:avLst/>
            </a:prstGeom>
            <a:solidFill>
              <a:schemeClr val="bg1"/>
            </a:solidFill>
            <a:ln>
              <a:solidFill>
                <a:schemeClr val="tx1"/>
              </a:solidFill>
            </a:ln>
          </p:spPr>
          <p:txBody>
            <a:bodyPr wrap="square" rtlCol="0">
              <a:spAutoFit/>
            </a:bodyPr>
            <a:lstStyle/>
            <a:p>
              <a:pPr algn="ctr"/>
              <a:r>
                <a:rPr lang="en-US" sz="800" dirty="0">
                  <a:latin typeface="Arial" panose="020B0604020202020204" pitchFamily="34" charset="0"/>
                  <a:cs typeface="Arial" panose="020B0604020202020204" pitchFamily="34" charset="0"/>
                </a:rPr>
                <a:t>COP Falcon</a:t>
              </a:r>
            </a:p>
          </p:txBody>
        </p:sp>
        <p:sp>
          <p:nvSpPr>
            <p:cNvPr id="40" name="TextBox 39">
              <a:extLst>
                <a:ext uri="{FF2B5EF4-FFF2-40B4-BE49-F238E27FC236}">
                  <a16:creationId xmlns:a16="http://schemas.microsoft.com/office/drawing/2014/main" id="{18E0E1C0-E100-2BB9-A498-FF4B6820715C}"/>
                </a:ext>
              </a:extLst>
            </p:cNvPr>
            <p:cNvSpPr txBox="1"/>
            <p:nvPr/>
          </p:nvSpPr>
          <p:spPr>
            <a:xfrm>
              <a:off x="6643324" y="5625407"/>
              <a:ext cx="936117" cy="841450"/>
            </a:xfrm>
            <a:prstGeom prst="rect">
              <a:avLst/>
            </a:prstGeom>
            <a:solidFill>
              <a:schemeClr val="bg1"/>
            </a:solidFill>
          </p:spPr>
          <p:txBody>
            <a:bodyPr wrap="square" rtlCol="0">
              <a:spAutoFit/>
            </a:bodyPr>
            <a:lstStyle/>
            <a:p>
              <a:endParaRPr lang="en-US" dirty="0"/>
            </a:p>
          </p:txBody>
        </p:sp>
        <p:cxnSp>
          <p:nvCxnSpPr>
            <p:cNvPr id="35" name="Straight Arrow Connector 34">
              <a:extLst>
                <a:ext uri="{FF2B5EF4-FFF2-40B4-BE49-F238E27FC236}">
                  <a16:creationId xmlns:a16="http://schemas.microsoft.com/office/drawing/2014/main" id="{08E7DEF5-3B0E-C2E0-B3D8-1FC87E425806}"/>
                </a:ext>
              </a:extLst>
            </p:cNvPr>
            <p:cNvCxnSpPr>
              <a:cxnSpLocks/>
            </p:cNvCxnSpPr>
            <p:nvPr/>
          </p:nvCxnSpPr>
          <p:spPr>
            <a:xfrm>
              <a:off x="6799519" y="5880577"/>
              <a:ext cx="623725" cy="0"/>
            </a:xfrm>
            <a:prstGeom prst="straightConnector1">
              <a:avLst/>
            </a:prstGeom>
            <a:ln w="1143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3697C2BB-7BD3-0EAE-A6DF-56EDED3E6F2C}"/>
                </a:ext>
              </a:extLst>
            </p:cNvPr>
            <p:cNvSpPr txBox="1"/>
            <p:nvPr/>
          </p:nvSpPr>
          <p:spPr>
            <a:xfrm>
              <a:off x="6875386" y="5963006"/>
              <a:ext cx="407624"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N</a:t>
              </a:r>
            </a:p>
          </p:txBody>
        </p:sp>
        <p:sp>
          <p:nvSpPr>
            <p:cNvPr id="41" name="AutoShape 26">
              <a:extLst>
                <a:ext uri="{FF2B5EF4-FFF2-40B4-BE49-F238E27FC236}">
                  <a16:creationId xmlns:a16="http://schemas.microsoft.com/office/drawing/2014/main" id="{5C680D35-7028-4F60-FD0B-E7AB5C435840}"/>
                </a:ext>
              </a:extLst>
            </p:cNvPr>
            <p:cNvSpPr>
              <a:spLocks noChangeArrowheads="1"/>
            </p:cNvSpPr>
            <p:nvPr/>
          </p:nvSpPr>
          <p:spPr bwMode="auto">
            <a:xfrm>
              <a:off x="10270825" y="3256333"/>
              <a:ext cx="252002" cy="279646"/>
            </a:xfrm>
            <a:prstGeom prst="irregularSeal1">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2" name="TextBox 41">
              <a:extLst>
                <a:ext uri="{FF2B5EF4-FFF2-40B4-BE49-F238E27FC236}">
                  <a16:creationId xmlns:a16="http://schemas.microsoft.com/office/drawing/2014/main" id="{5E45335F-D24F-17DA-A1F6-717766E50906}"/>
                </a:ext>
              </a:extLst>
            </p:cNvPr>
            <p:cNvSpPr txBox="1"/>
            <p:nvPr/>
          </p:nvSpPr>
          <p:spPr>
            <a:xfrm>
              <a:off x="10589739" y="3280534"/>
              <a:ext cx="744965" cy="215444"/>
            </a:xfrm>
            <a:prstGeom prst="rect">
              <a:avLst/>
            </a:prstGeom>
            <a:solidFill>
              <a:schemeClr val="bg1"/>
            </a:solidFill>
            <a:ln>
              <a:solidFill>
                <a:schemeClr val="tx1"/>
              </a:solidFill>
            </a:ln>
          </p:spPr>
          <p:txBody>
            <a:bodyPr wrap="square" rtlCol="0">
              <a:spAutoFit/>
            </a:bodyPr>
            <a:lstStyle/>
            <a:p>
              <a:pPr algn="ctr"/>
              <a:r>
                <a:rPr lang="en-US" sz="800" dirty="0">
                  <a:latin typeface="Arial" panose="020B0604020202020204" pitchFamily="34" charset="0"/>
                  <a:cs typeface="Arial" panose="020B0604020202020204" pitchFamily="34" charset="0"/>
                </a:rPr>
                <a:t>RPG Attack</a:t>
              </a:r>
            </a:p>
          </p:txBody>
        </p:sp>
        <p:sp>
          <p:nvSpPr>
            <p:cNvPr id="43" name="AutoShape 26">
              <a:extLst>
                <a:ext uri="{FF2B5EF4-FFF2-40B4-BE49-F238E27FC236}">
                  <a16:creationId xmlns:a16="http://schemas.microsoft.com/office/drawing/2014/main" id="{05D80EEF-3E8F-D501-B652-E4B80980D2E5}"/>
                </a:ext>
              </a:extLst>
            </p:cNvPr>
            <p:cNvSpPr>
              <a:spLocks noChangeArrowheads="1"/>
            </p:cNvSpPr>
            <p:nvPr/>
          </p:nvSpPr>
          <p:spPr bwMode="auto">
            <a:xfrm>
              <a:off x="11749678" y="1232593"/>
              <a:ext cx="252002" cy="279646"/>
            </a:xfrm>
            <a:prstGeom prst="irregularSeal1">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4" name="AutoShape 26">
              <a:extLst>
                <a:ext uri="{FF2B5EF4-FFF2-40B4-BE49-F238E27FC236}">
                  <a16:creationId xmlns:a16="http://schemas.microsoft.com/office/drawing/2014/main" id="{F1CF05E9-DD3D-47D2-3FA7-26C22EA318CE}"/>
                </a:ext>
              </a:extLst>
            </p:cNvPr>
            <p:cNvSpPr>
              <a:spLocks noChangeArrowheads="1"/>
            </p:cNvSpPr>
            <p:nvPr/>
          </p:nvSpPr>
          <p:spPr bwMode="auto">
            <a:xfrm>
              <a:off x="11497676" y="1318162"/>
              <a:ext cx="252002" cy="279646"/>
            </a:xfrm>
            <a:prstGeom prst="irregularSeal1">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45" name="TextBox 44">
              <a:extLst>
                <a:ext uri="{FF2B5EF4-FFF2-40B4-BE49-F238E27FC236}">
                  <a16:creationId xmlns:a16="http://schemas.microsoft.com/office/drawing/2014/main" id="{E4A605C3-4950-0A5D-7FCB-1E49F8D9315B}"/>
                </a:ext>
              </a:extLst>
            </p:cNvPr>
            <p:cNvSpPr txBox="1"/>
            <p:nvPr/>
          </p:nvSpPr>
          <p:spPr>
            <a:xfrm>
              <a:off x="11277307" y="1597808"/>
              <a:ext cx="744965" cy="215444"/>
            </a:xfrm>
            <a:prstGeom prst="rect">
              <a:avLst/>
            </a:prstGeom>
            <a:solidFill>
              <a:schemeClr val="bg1"/>
            </a:solidFill>
            <a:ln>
              <a:solidFill>
                <a:schemeClr val="tx1"/>
              </a:solidFill>
            </a:ln>
          </p:spPr>
          <p:txBody>
            <a:bodyPr wrap="square" rtlCol="0">
              <a:spAutoFit/>
            </a:bodyPr>
            <a:lstStyle/>
            <a:p>
              <a:pPr algn="ctr"/>
              <a:r>
                <a:rPr lang="en-US" sz="800" dirty="0">
                  <a:latin typeface="Arial" panose="020B0604020202020204" pitchFamily="34" charset="0"/>
                  <a:cs typeface="Arial" panose="020B0604020202020204" pitchFamily="34" charset="0"/>
                </a:rPr>
                <a:t>IED Attacks</a:t>
              </a:r>
            </a:p>
          </p:txBody>
        </p:sp>
      </p:grpSp>
      <p:sp>
        <p:nvSpPr>
          <p:cNvPr id="3" name="TextBox 2">
            <a:extLst>
              <a:ext uri="{FF2B5EF4-FFF2-40B4-BE49-F238E27FC236}">
                <a16:creationId xmlns:a16="http://schemas.microsoft.com/office/drawing/2014/main" id="{FF759ADA-05F0-BE18-61BD-A8F0333870A4}"/>
              </a:ext>
            </a:extLst>
          </p:cNvPr>
          <p:cNvSpPr txBox="1"/>
          <p:nvPr/>
        </p:nvSpPr>
        <p:spPr>
          <a:xfrm>
            <a:off x="2639947" y="6520783"/>
            <a:ext cx="2770218" cy="276999"/>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IED = Improvised Explosive Device</a:t>
            </a:r>
          </a:p>
        </p:txBody>
      </p:sp>
      <p:sp>
        <p:nvSpPr>
          <p:cNvPr id="4" name="TextBox 3">
            <a:extLst>
              <a:ext uri="{FF2B5EF4-FFF2-40B4-BE49-F238E27FC236}">
                <a16:creationId xmlns:a16="http://schemas.microsoft.com/office/drawing/2014/main" id="{4FAA9838-5DB6-C3C9-805F-6204AF62A042}"/>
              </a:ext>
            </a:extLst>
          </p:cNvPr>
          <p:cNvSpPr txBox="1"/>
          <p:nvPr/>
        </p:nvSpPr>
        <p:spPr>
          <a:xfrm>
            <a:off x="444800" y="6522090"/>
            <a:ext cx="2013735" cy="276999"/>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COP = Combat Outpost</a:t>
            </a:r>
          </a:p>
        </p:txBody>
      </p:sp>
      <p:sp>
        <p:nvSpPr>
          <p:cNvPr id="5" name="TextBox 4">
            <a:extLst>
              <a:ext uri="{FF2B5EF4-FFF2-40B4-BE49-F238E27FC236}">
                <a16:creationId xmlns:a16="http://schemas.microsoft.com/office/drawing/2014/main" id="{3436B978-711D-5E32-F339-5F8197301767}"/>
              </a:ext>
            </a:extLst>
          </p:cNvPr>
          <p:cNvSpPr txBox="1"/>
          <p:nvPr/>
        </p:nvSpPr>
        <p:spPr>
          <a:xfrm>
            <a:off x="8982905" y="6527240"/>
            <a:ext cx="2726116" cy="276999"/>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RPG = Rocket Propelled Grenade</a:t>
            </a:r>
          </a:p>
        </p:txBody>
      </p:sp>
      <p:sp>
        <p:nvSpPr>
          <p:cNvPr id="6" name="TextBox 5">
            <a:extLst>
              <a:ext uri="{FF2B5EF4-FFF2-40B4-BE49-F238E27FC236}">
                <a16:creationId xmlns:a16="http://schemas.microsoft.com/office/drawing/2014/main" id="{1C4A36E8-907F-103E-5CC7-47BABAF168CB}"/>
              </a:ext>
            </a:extLst>
          </p:cNvPr>
          <p:cNvSpPr txBox="1"/>
          <p:nvPr/>
        </p:nvSpPr>
        <p:spPr>
          <a:xfrm>
            <a:off x="6781837" y="6527240"/>
            <a:ext cx="2013735" cy="276999"/>
          </a:xfrm>
          <a:prstGeom prst="rect">
            <a:avLst/>
          </a:prstGeom>
          <a:noFill/>
        </p:spPr>
        <p:txBody>
          <a:bodyPr wrap="square" rtlCol="0">
            <a:spAutoFit/>
          </a:bodyPr>
          <a:lstStyle/>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OP = Observation Post</a:t>
            </a:r>
          </a:p>
        </p:txBody>
      </p:sp>
      <p:sp>
        <p:nvSpPr>
          <p:cNvPr id="7" name="Oval 6">
            <a:extLst>
              <a:ext uri="{FF2B5EF4-FFF2-40B4-BE49-F238E27FC236}">
                <a16:creationId xmlns:a16="http://schemas.microsoft.com/office/drawing/2014/main" id="{C8EB8456-320D-11B1-C53E-809CA04BE4AA}"/>
              </a:ext>
            </a:extLst>
          </p:cNvPr>
          <p:cNvSpPr/>
          <p:nvPr/>
        </p:nvSpPr>
        <p:spPr>
          <a:xfrm>
            <a:off x="646419" y="4104416"/>
            <a:ext cx="274168" cy="27781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1</a:t>
            </a:r>
          </a:p>
        </p:txBody>
      </p:sp>
      <p:sp>
        <p:nvSpPr>
          <p:cNvPr id="8" name="Oval 7">
            <a:extLst>
              <a:ext uri="{FF2B5EF4-FFF2-40B4-BE49-F238E27FC236}">
                <a16:creationId xmlns:a16="http://schemas.microsoft.com/office/drawing/2014/main" id="{DCFA380A-A139-DFDD-3685-6F2C16AA9B70}"/>
              </a:ext>
            </a:extLst>
          </p:cNvPr>
          <p:cNvSpPr/>
          <p:nvPr/>
        </p:nvSpPr>
        <p:spPr>
          <a:xfrm>
            <a:off x="9823531" y="4543830"/>
            <a:ext cx="274168" cy="27781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1</a:t>
            </a:r>
          </a:p>
        </p:txBody>
      </p:sp>
      <p:sp>
        <p:nvSpPr>
          <p:cNvPr id="9" name="Oval 8">
            <a:extLst>
              <a:ext uri="{FF2B5EF4-FFF2-40B4-BE49-F238E27FC236}">
                <a16:creationId xmlns:a16="http://schemas.microsoft.com/office/drawing/2014/main" id="{22D4BB00-4F36-EF47-92A1-F6BE184D092E}"/>
              </a:ext>
            </a:extLst>
          </p:cNvPr>
          <p:cNvSpPr/>
          <p:nvPr/>
        </p:nvSpPr>
        <p:spPr>
          <a:xfrm>
            <a:off x="646419" y="4719721"/>
            <a:ext cx="274168" cy="27781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2</a:t>
            </a:r>
          </a:p>
        </p:txBody>
      </p:sp>
      <p:sp>
        <p:nvSpPr>
          <p:cNvPr id="11" name="Oval 10">
            <a:extLst>
              <a:ext uri="{FF2B5EF4-FFF2-40B4-BE49-F238E27FC236}">
                <a16:creationId xmlns:a16="http://schemas.microsoft.com/office/drawing/2014/main" id="{756AEC23-C6A3-B494-AA33-B24398AA3591}"/>
              </a:ext>
            </a:extLst>
          </p:cNvPr>
          <p:cNvSpPr/>
          <p:nvPr/>
        </p:nvSpPr>
        <p:spPr>
          <a:xfrm>
            <a:off x="6756997" y="3748875"/>
            <a:ext cx="274168" cy="27781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2</a:t>
            </a:r>
          </a:p>
        </p:txBody>
      </p:sp>
      <p:sp>
        <p:nvSpPr>
          <p:cNvPr id="13" name="Oval 12">
            <a:extLst>
              <a:ext uri="{FF2B5EF4-FFF2-40B4-BE49-F238E27FC236}">
                <a16:creationId xmlns:a16="http://schemas.microsoft.com/office/drawing/2014/main" id="{848CD595-AE8E-6842-5439-B02758135EC3}"/>
              </a:ext>
            </a:extLst>
          </p:cNvPr>
          <p:cNvSpPr/>
          <p:nvPr/>
        </p:nvSpPr>
        <p:spPr>
          <a:xfrm>
            <a:off x="646419" y="5196121"/>
            <a:ext cx="274168" cy="27781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3</a:t>
            </a:r>
          </a:p>
        </p:txBody>
      </p:sp>
      <p:sp>
        <p:nvSpPr>
          <p:cNvPr id="14" name="Oval 13">
            <a:extLst>
              <a:ext uri="{FF2B5EF4-FFF2-40B4-BE49-F238E27FC236}">
                <a16:creationId xmlns:a16="http://schemas.microsoft.com/office/drawing/2014/main" id="{F58743D1-780D-C620-4001-35540B5C0DAE}"/>
              </a:ext>
            </a:extLst>
          </p:cNvPr>
          <p:cNvSpPr/>
          <p:nvPr/>
        </p:nvSpPr>
        <p:spPr>
          <a:xfrm>
            <a:off x="10315918" y="3533431"/>
            <a:ext cx="274168" cy="27781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3</a:t>
            </a:r>
          </a:p>
        </p:txBody>
      </p:sp>
      <p:sp>
        <p:nvSpPr>
          <p:cNvPr id="15" name="Oval 14">
            <a:extLst>
              <a:ext uri="{FF2B5EF4-FFF2-40B4-BE49-F238E27FC236}">
                <a16:creationId xmlns:a16="http://schemas.microsoft.com/office/drawing/2014/main" id="{6ACC86C1-7880-D9DA-5048-AA2E210BA54E}"/>
              </a:ext>
            </a:extLst>
          </p:cNvPr>
          <p:cNvSpPr/>
          <p:nvPr/>
        </p:nvSpPr>
        <p:spPr>
          <a:xfrm>
            <a:off x="646419" y="5605855"/>
            <a:ext cx="274168" cy="27781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4</a:t>
            </a:r>
          </a:p>
        </p:txBody>
      </p:sp>
      <p:sp>
        <p:nvSpPr>
          <p:cNvPr id="16" name="Oval 15">
            <a:extLst>
              <a:ext uri="{FF2B5EF4-FFF2-40B4-BE49-F238E27FC236}">
                <a16:creationId xmlns:a16="http://schemas.microsoft.com/office/drawing/2014/main" id="{E9F0D4E3-8A21-A7FA-D65B-D4467BF6AF5F}"/>
              </a:ext>
            </a:extLst>
          </p:cNvPr>
          <p:cNvSpPr/>
          <p:nvPr/>
        </p:nvSpPr>
        <p:spPr>
          <a:xfrm>
            <a:off x="10702659" y="1292901"/>
            <a:ext cx="274168" cy="27781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133182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35C57-0337-832D-FD27-E03A06407DE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5AFD87A-E3BA-E843-2C03-0CF371BA1DC1}"/>
              </a:ext>
            </a:extLst>
          </p:cNvPr>
          <p:cNvSpPr>
            <a:spLocks noGrp="1"/>
          </p:cNvSpPr>
          <p:nvPr>
            <p:ph type="title"/>
          </p:nvPr>
        </p:nvSpPr>
        <p:spPr>
          <a:xfrm>
            <a:off x="1947553" y="106878"/>
            <a:ext cx="9084624" cy="914401"/>
          </a:xfrm>
        </p:spPr>
        <p:txBody>
          <a:bodyPr anchor="ctr" anchorCtr="0"/>
          <a:lstStyle/>
          <a:p>
            <a:pPr algn="ctr"/>
            <a:r>
              <a:rPr lang="en-US" sz="2400" dirty="0">
                <a:latin typeface="Arial" panose="020B0604020202020204" pitchFamily="34" charset="0"/>
                <a:cs typeface="Arial" panose="020B0604020202020204" pitchFamily="34" charset="0"/>
              </a:rPr>
              <a:t>Summary and Recommendation</a:t>
            </a:r>
          </a:p>
        </p:txBody>
      </p:sp>
      <p:sp>
        <p:nvSpPr>
          <p:cNvPr id="8" name="Content Placeholder 7">
            <a:extLst>
              <a:ext uri="{FF2B5EF4-FFF2-40B4-BE49-F238E27FC236}">
                <a16:creationId xmlns:a16="http://schemas.microsoft.com/office/drawing/2014/main" id="{2FA1C7FC-5538-3617-6A6B-64622A2E7434}"/>
              </a:ext>
            </a:extLst>
          </p:cNvPr>
          <p:cNvSpPr>
            <a:spLocks noGrp="1"/>
          </p:cNvSpPr>
          <p:nvPr>
            <p:ph idx="1"/>
          </p:nvPr>
        </p:nvSpPr>
        <p:spPr>
          <a:xfrm>
            <a:off x="181232" y="1261720"/>
            <a:ext cx="4557023" cy="5448993"/>
          </a:xfrm>
        </p:spPr>
        <p:txBody>
          <a:bodyPr>
            <a:normAutofit fontScale="92500"/>
          </a:bodyPr>
          <a:lstStyle/>
          <a:p>
            <a:pPr marL="0" indent="0">
              <a:buNone/>
            </a:pPr>
            <a:r>
              <a:rPr lang="en-US" sz="1500" dirty="0">
                <a:latin typeface="Arial" panose="020B0604020202020204" pitchFamily="34" charset="0"/>
                <a:cs typeface="Arial" panose="020B0604020202020204" pitchFamily="34" charset="0"/>
              </a:rPr>
              <a:t>SGT Quick's actions meet the criteria for the Medal of Honor due to his conspicuous gallantry and intrepidity at the risk of his life above and beyond the call of duty.</a:t>
            </a:r>
          </a:p>
          <a:p>
            <a:pPr marL="0" indent="0">
              <a:buNone/>
            </a:pPr>
            <a:r>
              <a:rPr lang="en-US" sz="1500" dirty="0">
                <a:latin typeface="Arial" panose="020B0604020202020204" pitchFamily="34" charset="0"/>
                <a:cs typeface="Arial" panose="020B0604020202020204" pitchFamily="34" charset="0"/>
              </a:rPr>
              <a:t>Without hesitation, SGT Quick, with a clear path to relative safety down the stairwell only meters away, deliberately and without regard for his own life, threw himself between the grenades and his fellow Soldiers, shielding them from the blasts.  This selfless action absorbed the full force of the explosions, saving the lives of SGT Barr, SGT Rodriguez-DeJesus, and SGT Wall, and preventing further casualties to the team.  </a:t>
            </a:r>
          </a:p>
          <a:p>
            <a:pPr marL="0" indent="0">
              <a:buNone/>
            </a:pPr>
            <a:r>
              <a:rPr lang="en-US" sz="1500" dirty="0">
                <a:latin typeface="Arial" panose="020B0604020202020204" pitchFamily="34" charset="0"/>
                <a:cs typeface="Arial" panose="020B0604020202020204" pitchFamily="34" charset="0"/>
              </a:rPr>
              <a:t>His extraordinary bravery and uncommon valor resulted in SGT Quick gallantly sacrificing himself to defend his brothers-in-arms and his nation.</a:t>
            </a:r>
          </a:p>
          <a:p>
            <a:pPr marL="0" indent="0">
              <a:buNone/>
            </a:pPr>
            <a:r>
              <a:rPr lang="en-US" sz="1500" dirty="0">
                <a:latin typeface="Arial" panose="020B0604020202020204" pitchFamily="34" charset="0"/>
                <a:cs typeface="Arial" panose="020B0604020202020204" pitchFamily="34" charset="0"/>
              </a:rPr>
              <a:t>SGT Quick’s deliberate and immediate sacrifice mirrors that of CPL Jason Dunham, who received the Medal of Honor in 2004 for similar actions.  Like PFC Ross McGinnis, MAA Michael Monsoor, and LCpl Kyle Carpenter, SGT Quick, without hesitation, chose to protect his comrades from the deadly effects of a grenade, fully aware of the consequences. </a:t>
            </a:r>
          </a:p>
          <a:p>
            <a:pPr marL="0" indent="0">
              <a:buNone/>
            </a:pPr>
            <a:r>
              <a:rPr lang="en-US" sz="1500" dirty="0">
                <a:latin typeface="Arial" panose="020B0604020202020204" pitchFamily="34" charset="0"/>
                <a:cs typeface="Arial" panose="020B0604020202020204" pitchFamily="34" charset="0"/>
              </a:rPr>
              <a:t>Sergeant Marquees A. Quick exemplified the United States Army Creed of the Noncommissioned Officer, placing his Soldiers' welfare above his own without regard for his personal safety.</a:t>
            </a:r>
            <a:endParaRPr lang="en-US" sz="1400" dirty="0">
              <a:latin typeface="Arial" panose="020B0604020202020204" pitchFamily="34" charset="0"/>
              <a:cs typeface="Arial" panose="020B0604020202020204" pitchFamily="34" charset="0"/>
            </a:endParaRPr>
          </a:p>
          <a:p>
            <a:pPr marL="0" indent="0">
              <a:buNone/>
            </a:pPr>
            <a:endParaRPr lang="en-US" sz="1400" dirty="0">
              <a:latin typeface="Arial" panose="020B0604020202020204" pitchFamily="34" charset="0"/>
              <a:cs typeface="Arial" panose="020B0604020202020204" pitchFamily="34" charset="0"/>
            </a:endParaRPr>
          </a:p>
        </p:txBody>
      </p:sp>
      <p:pic>
        <p:nvPicPr>
          <p:cNvPr id="4" name="Picture 3" descr="A person in a military uniform&#10;&#10;AI-generated content may be incorrect.">
            <a:extLst>
              <a:ext uri="{FF2B5EF4-FFF2-40B4-BE49-F238E27FC236}">
                <a16:creationId xmlns:a16="http://schemas.microsoft.com/office/drawing/2014/main" id="{F6EE7624-AF3A-85E7-61A3-65CC28EF063F}"/>
              </a:ext>
            </a:extLst>
          </p:cNvPr>
          <p:cNvPicPr>
            <a:picLocks noChangeAspect="1"/>
          </p:cNvPicPr>
          <p:nvPr/>
        </p:nvPicPr>
        <p:blipFill>
          <a:blip r:embed="rId2">
            <a:alphaModFix/>
          </a:blip>
          <a:stretch>
            <a:fillRect/>
          </a:stretch>
        </p:blipFill>
        <p:spPr>
          <a:xfrm>
            <a:off x="4738255" y="1261720"/>
            <a:ext cx="5399904" cy="5448993"/>
          </a:xfrm>
          <a:prstGeom prst="rect">
            <a:avLst/>
          </a:prstGeom>
        </p:spPr>
      </p:pic>
      <p:pic>
        <p:nvPicPr>
          <p:cNvPr id="6" name="Picture 5" descr="A memorial plaque with flowers and a flag&#10;&#10;AI-generated content may be incorrect.">
            <a:extLst>
              <a:ext uri="{FF2B5EF4-FFF2-40B4-BE49-F238E27FC236}">
                <a16:creationId xmlns:a16="http://schemas.microsoft.com/office/drawing/2014/main" id="{C3A619C4-EE8C-1FF7-13AF-796F5C7CF689}"/>
              </a:ext>
            </a:extLst>
          </p:cNvPr>
          <p:cNvPicPr>
            <a:picLocks noChangeAspect="1"/>
          </p:cNvPicPr>
          <p:nvPr/>
        </p:nvPicPr>
        <p:blipFill>
          <a:blip r:embed="rId3"/>
          <a:stretch>
            <a:fillRect/>
          </a:stretch>
        </p:blipFill>
        <p:spPr>
          <a:xfrm>
            <a:off x="10234456" y="3016332"/>
            <a:ext cx="1776312" cy="1919889"/>
          </a:xfrm>
          <a:prstGeom prst="rect">
            <a:avLst/>
          </a:prstGeom>
        </p:spPr>
      </p:pic>
      <p:pic>
        <p:nvPicPr>
          <p:cNvPr id="10" name="Picture 9" descr="A soldier holding a box of bullets&#10;&#10;AI-generated content may be incorrect.">
            <a:extLst>
              <a:ext uri="{FF2B5EF4-FFF2-40B4-BE49-F238E27FC236}">
                <a16:creationId xmlns:a16="http://schemas.microsoft.com/office/drawing/2014/main" id="{542948BC-5663-24AE-7C8A-DA77CAF5FAFF}"/>
              </a:ext>
            </a:extLst>
          </p:cNvPr>
          <p:cNvPicPr>
            <a:picLocks noChangeAspect="1"/>
          </p:cNvPicPr>
          <p:nvPr/>
        </p:nvPicPr>
        <p:blipFill>
          <a:blip r:embed="rId4"/>
          <a:stretch>
            <a:fillRect/>
          </a:stretch>
        </p:blipFill>
        <p:spPr>
          <a:xfrm>
            <a:off x="10234456" y="5092312"/>
            <a:ext cx="1776312" cy="1618401"/>
          </a:xfrm>
          <a:prstGeom prst="rect">
            <a:avLst/>
          </a:prstGeom>
        </p:spPr>
      </p:pic>
      <p:pic>
        <p:nvPicPr>
          <p:cNvPr id="5" name="Picture 4" descr="A person and person posing for a picture&#10;&#10;AI-generated content may be incorrect.">
            <a:extLst>
              <a:ext uri="{FF2B5EF4-FFF2-40B4-BE49-F238E27FC236}">
                <a16:creationId xmlns:a16="http://schemas.microsoft.com/office/drawing/2014/main" id="{5F75A45B-30F7-7648-73ED-E077814D935E}"/>
              </a:ext>
            </a:extLst>
          </p:cNvPr>
          <p:cNvPicPr>
            <a:picLocks noChangeAspect="1"/>
          </p:cNvPicPr>
          <p:nvPr/>
        </p:nvPicPr>
        <p:blipFill>
          <a:blip r:embed="rId5"/>
          <a:stretch>
            <a:fillRect/>
          </a:stretch>
        </p:blipFill>
        <p:spPr>
          <a:xfrm>
            <a:off x="10234456" y="1261720"/>
            <a:ext cx="1776312" cy="1598521"/>
          </a:xfrm>
          <a:prstGeom prst="rect">
            <a:avLst/>
          </a:prstGeom>
        </p:spPr>
      </p:pic>
    </p:spTree>
    <p:extLst>
      <p:ext uri="{BB962C8B-B14F-4D97-AF65-F5344CB8AC3E}">
        <p14:creationId xmlns:p14="http://schemas.microsoft.com/office/powerpoint/2010/main" val="2877108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35C57-0337-832D-FD27-E03A06407DE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5AFD87A-E3BA-E843-2C03-0CF371BA1DC1}"/>
              </a:ext>
            </a:extLst>
          </p:cNvPr>
          <p:cNvSpPr>
            <a:spLocks noGrp="1"/>
          </p:cNvSpPr>
          <p:nvPr>
            <p:ph type="title"/>
          </p:nvPr>
        </p:nvSpPr>
        <p:spPr>
          <a:xfrm>
            <a:off x="1947553" y="106878"/>
            <a:ext cx="9084624" cy="914401"/>
          </a:xfrm>
        </p:spPr>
        <p:txBody>
          <a:bodyPr anchor="ctr" anchorCtr="0"/>
          <a:lstStyle/>
          <a:p>
            <a:pPr algn="ctr"/>
            <a:r>
              <a:rPr lang="en-US" sz="2400" dirty="0">
                <a:latin typeface="Arial" panose="020B0604020202020204" pitchFamily="34" charset="0"/>
                <a:cs typeface="Arial" panose="020B0604020202020204" pitchFamily="34" charset="0"/>
              </a:rPr>
              <a:t>Marquees Antwon Quick</a:t>
            </a:r>
          </a:p>
        </p:txBody>
      </p:sp>
      <p:sp>
        <p:nvSpPr>
          <p:cNvPr id="8" name="Content Placeholder 7">
            <a:extLst>
              <a:ext uri="{FF2B5EF4-FFF2-40B4-BE49-F238E27FC236}">
                <a16:creationId xmlns:a16="http://schemas.microsoft.com/office/drawing/2014/main" id="{2FA1C7FC-5538-3617-6A6B-64622A2E7434}"/>
              </a:ext>
            </a:extLst>
          </p:cNvPr>
          <p:cNvSpPr>
            <a:spLocks noGrp="1"/>
          </p:cNvSpPr>
          <p:nvPr>
            <p:ph idx="1"/>
          </p:nvPr>
        </p:nvSpPr>
        <p:spPr>
          <a:xfrm>
            <a:off x="181232" y="1321659"/>
            <a:ext cx="7893989" cy="5116210"/>
          </a:xfrm>
        </p:spPr>
        <p:txBody>
          <a:bodyPr>
            <a:normAutofit/>
          </a:bodyPr>
          <a:lstStyle/>
          <a:p>
            <a:pPr marL="0" indent="0">
              <a:buNone/>
            </a:pPr>
            <a:r>
              <a:rPr lang="en-US" sz="1800" dirty="0">
                <a:latin typeface="Arial" panose="020B0604020202020204" pitchFamily="34" charset="0"/>
                <a:cs typeface="Arial" panose="020B0604020202020204" pitchFamily="34" charset="0"/>
              </a:rPr>
              <a:t>Marquees was born 17 September 1977 in New York but relocated to Center Point, Alabama when he was young.  He attended Huffman High School, class of 1996.  He was a family man who saw or called his mom and grandmom every day. Marquees was the oldest of three brothers: Matthew, Brandon, and Keith Quick.</a:t>
            </a:r>
          </a:p>
          <a:p>
            <a:pPr marL="0" indent="0">
              <a:buNone/>
            </a:pPr>
            <a:r>
              <a:rPr lang="en-US" sz="1800" dirty="0">
                <a:latin typeface="Arial" panose="020B0604020202020204" pitchFamily="34" charset="0"/>
                <a:cs typeface="Arial" panose="020B0604020202020204" pitchFamily="34" charset="0"/>
              </a:rPr>
              <a:t>Marquees served an initial tour on Active Duty, left and joined the Alabama National Guard, met his wife at Church, and after 9/11 transitioned back to active duty because he knew he didn’t want to be left on the sidelines potentially.</a:t>
            </a:r>
          </a:p>
          <a:p>
            <a:pPr marL="0" indent="0">
              <a:buNone/>
            </a:pPr>
            <a:r>
              <a:rPr lang="en-US" sz="1800" dirty="0">
                <a:latin typeface="Arial" panose="020B0604020202020204" pitchFamily="34" charset="0"/>
                <a:cs typeface="Arial" panose="020B0604020202020204" pitchFamily="34" charset="0"/>
              </a:rPr>
              <a:t>From Marquees wife “Marquees was a loving husband, a great leader, and motivator with a big heart – and a big head…as he would joke.  He often joked that I was a cougar because I was 2 ½ weeks older than him.  Marquees took his role as a Leader to heart and </a:t>
            </a:r>
            <a:r>
              <a:rPr lang="en-US" sz="1800" b="1" dirty="0">
                <a:latin typeface="Arial" panose="020B0604020202020204" pitchFamily="34" charset="0"/>
                <a:cs typeface="Arial" panose="020B0604020202020204" pitchFamily="34" charset="0"/>
              </a:rPr>
              <a:t>NEVER</a:t>
            </a:r>
            <a:r>
              <a:rPr lang="en-US" sz="1800" dirty="0">
                <a:latin typeface="Arial" panose="020B0604020202020204" pitchFamily="34" charset="0"/>
                <a:cs typeface="Arial" panose="020B0604020202020204" pitchFamily="34" charset="0"/>
              </a:rPr>
              <a:t> wanted to let his men down.  Marquees was my best friend, husband, and cheerleader.  The family misses you dearly, SGT Marquees A. Quick.  Gone but never forgotten. Love always, your wifey.”</a:t>
            </a:r>
          </a:p>
          <a:p>
            <a:pPr marL="0" indent="0">
              <a:buNone/>
            </a:pPr>
            <a:r>
              <a:rPr lang="en-US" sz="1800" dirty="0">
                <a:latin typeface="Arial" panose="020B0604020202020204" pitchFamily="34" charset="0"/>
                <a:cs typeface="Arial" panose="020B0604020202020204" pitchFamily="34" charset="0"/>
              </a:rPr>
              <a:t>SGT Marquees A. Quick is buried at Zion Memorial Gardens in Birmingham Alabama.</a:t>
            </a:r>
          </a:p>
        </p:txBody>
      </p:sp>
      <p:pic>
        <p:nvPicPr>
          <p:cNvPr id="3" name="Picture 2" descr="A person and person standing together&#10;&#10;AI-generated content may be incorrect.">
            <a:extLst>
              <a:ext uri="{FF2B5EF4-FFF2-40B4-BE49-F238E27FC236}">
                <a16:creationId xmlns:a16="http://schemas.microsoft.com/office/drawing/2014/main" id="{6CB7669D-B9B2-3018-6C00-B364220A5729}"/>
              </a:ext>
            </a:extLst>
          </p:cNvPr>
          <p:cNvPicPr>
            <a:picLocks noChangeAspect="1"/>
          </p:cNvPicPr>
          <p:nvPr/>
        </p:nvPicPr>
        <p:blipFill>
          <a:blip r:embed="rId2"/>
          <a:stretch>
            <a:fillRect/>
          </a:stretch>
        </p:blipFill>
        <p:spPr>
          <a:xfrm>
            <a:off x="8372104" y="1175158"/>
            <a:ext cx="3596563" cy="5463147"/>
          </a:xfrm>
          <a:prstGeom prst="rect">
            <a:avLst/>
          </a:prstGeom>
        </p:spPr>
      </p:pic>
    </p:spTree>
    <p:extLst>
      <p:ext uri="{BB962C8B-B14F-4D97-AF65-F5344CB8AC3E}">
        <p14:creationId xmlns:p14="http://schemas.microsoft.com/office/powerpoint/2010/main" val="950213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35C57-0337-832D-FD27-E03A06407DE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5AFD87A-E3BA-E843-2C03-0CF371BA1DC1}"/>
              </a:ext>
            </a:extLst>
          </p:cNvPr>
          <p:cNvSpPr>
            <a:spLocks noGrp="1"/>
          </p:cNvSpPr>
          <p:nvPr>
            <p:ph type="title"/>
          </p:nvPr>
        </p:nvSpPr>
        <p:spPr>
          <a:xfrm>
            <a:off x="1947553" y="106878"/>
            <a:ext cx="9084624" cy="914401"/>
          </a:xfrm>
        </p:spPr>
        <p:txBody>
          <a:bodyPr anchor="ctr" anchorCtr="0"/>
          <a:lstStyle/>
          <a:p>
            <a:pPr algn="ctr"/>
            <a:r>
              <a:rPr lang="en-US" sz="2400" dirty="0">
                <a:latin typeface="Arial" panose="020B0604020202020204" pitchFamily="34" charset="0"/>
                <a:cs typeface="Arial" panose="020B0604020202020204" pitchFamily="34" charset="0"/>
              </a:rPr>
              <a:t>Medal of Honor Upgrade Process: Honoring SGT Quick's Valor</a:t>
            </a:r>
          </a:p>
        </p:txBody>
      </p:sp>
      <p:graphicFrame>
        <p:nvGraphicFramePr>
          <p:cNvPr id="2" name="Content Placeholder 1">
            <a:extLst>
              <a:ext uri="{FF2B5EF4-FFF2-40B4-BE49-F238E27FC236}">
                <a16:creationId xmlns:a16="http://schemas.microsoft.com/office/drawing/2014/main" id="{908B51B6-057D-AB8F-BF94-92C3DBEBAAAA}"/>
              </a:ext>
            </a:extLst>
          </p:cNvPr>
          <p:cNvGraphicFramePr>
            <a:graphicFrameLocks noGrp="1"/>
          </p:cNvGraphicFramePr>
          <p:nvPr>
            <p:ph idx="1"/>
            <p:extLst>
              <p:ext uri="{D42A27DB-BD31-4B8C-83A1-F6EECF244321}">
                <p14:modId xmlns:p14="http://schemas.microsoft.com/office/powerpoint/2010/main" val="1234608312"/>
              </p:ext>
            </p:extLst>
          </p:nvPr>
        </p:nvGraphicFramePr>
        <p:xfrm>
          <a:off x="160533" y="1325367"/>
          <a:ext cx="11860231" cy="5301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Checkmark with solid fill">
            <a:extLst>
              <a:ext uri="{FF2B5EF4-FFF2-40B4-BE49-F238E27FC236}">
                <a16:creationId xmlns:a16="http://schemas.microsoft.com/office/drawing/2014/main" id="{0445552D-494D-75ED-E4A6-763AB2A6354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18863" y="3850118"/>
            <a:ext cx="642257" cy="642257"/>
          </a:xfrm>
          <a:prstGeom prst="rect">
            <a:avLst/>
          </a:prstGeom>
        </p:spPr>
      </p:pic>
      <p:pic>
        <p:nvPicPr>
          <p:cNvPr id="8" name="Picture 7">
            <a:extLst>
              <a:ext uri="{FF2B5EF4-FFF2-40B4-BE49-F238E27FC236}">
                <a16:creationId xmlns:a16="http://schemas.microsoft.com/office/drawing/2014/main" id="{E397DA2D-A127-34F5-903B-9D9B55091725}"/>
              </a:ext>
            </a:extLst>
          </p:cNvPr>
          <p:cNvPicPr>
            <a:picLocks noChangeAspect="1"/>
          </p:cNvPicPr>
          <p:nvPr/>
        </p:nvPicPr>
        <p:blipFill>
          <a:blip r:embed="rId10"/>
          <a:stretch>
            <a:fillRect/>
          </a:stretch>
        </p:blipFill>
        <p:spPr>
          <a:xfrm>
            <a:off x="3817712" y="3872956"/>
            <a:ext cx="646232" cy="640135"/>
          </a:xfrm>
          <a:prstGeom prst="rect">
            <a:avLst/>
          </a:prstGeom>
        </p:spPr>
      </p:pic>
      <p:pic>
        <p:nvPicPr>
          <p:cNvPr id="10" name="Picture 9">
            <a:extLst>
              <a:ext uri="{FF2B5EF4-FFF2-40B4-BE49-F238E27FC236}">
                <a16:creationId xmlns:a16="http://schemas.microsoft.com/office/drawing/2014/main" id="{C26B3122-92AE-9798-9219-5F91D9669AC2}"/>
              </a:ext>
            </a:extLst>
          </p:cNvPr>
          <p:cNvPicPr>
            <a:picLocks noChangeAspect="1"/>
          </p:cNvPicPr>
          <p:nvPr/>
        </p:nvPicPr>
        <p:blipFill>
          <a:blip r:embed="rId11"/>
          <a:stretch>
            <a:fillRect/>
          </a:stretch>
        </p:blipFill>
        <p:spPr>
          <a:xfrm>
            <a:off x="3615062" y="1278463"/>
            <a:ext cx="1051532" cy="1066447"/>
          </a:xfrm>
          <a:prstGeom prst="rect">
            <a:avLst/>
          </a:prstGeom>
        </p:spPr>
      </p:pic>
      <p:pic>
        <p:nvPicPr>
          <p:cNvPr id="14" name="Picture 13">
            <a:extLst>
              <a:ext uri="{FF2B5EF4-FFF2-40B4-BE49-F238E27FC236}">
                <a16:creationId xmlns:a16="http://schemas.microsoft.com/office/drawing/2014/main" id="{FB0F9808-90C0-FE84-1C66-EDF3D5ABAB24}"/>
              </a:ext>
            </a:extLst>
          </p:cNvPr>
          <p:cNvPicPr>
            <a:picLocks noChangeAspect="1"/>
          </p:cNvPicPr>
          <p:nvPr/>
        </p:nvPicPr>
        <p:blipFill>
          <a:blip r:embed="rId12"/>
          <a:stretch>
            <a:fillRect/>
          </a:stretch>
        </p:blipFill>
        <p:spPr>
          <a:xfrm>
            <a:off x="5222588" y="1195135"/>
            <a:ext cx="1020557" cy="1120018"/>
          </a:xfrm>
          <a:prstGeom prst="rect">
            <a:avLst/>
          </a:prstGeom>
          <a:ln>
            <a:solidFill>
              <a:schemeClr val="tx1"/>
            </a:solidFill>
          </a:ln>
        </p:spPr>
      </p:pic>
      <p:pic>
        <p:nvPicPr>
          <p:cNvPr id="16" name="Picture 15">
            <a:extLst>
              <a:ext uri="{FF2B5EF4-FFF2-40B4-BE49-F238E27FC236}">
                <a16:creationId xmlns:a16="http://schemas.microsoft.com/office/drawing/2014/main" id="{2E19BC50-A853-4AD8-C9D1-D8AA8D48956A}"/>
              </a:ext>
            </a:extLst>
          </p:cNvPr>
          <p:cNvPicPr>
            <a:picLocks noChangeAspect="1"/>
          </p:cNvPicPr>
          <p:nvPr/>
        </p:nvPicPr>
        <p:blipFill>
          <a:blip r:embed="rId13"/>
          <a:stretch>
            <a:fillRect/>
          </a:stretch>
        </p:blipFill>
        <p:spPr>
          <a:xfrm>
            <a:off x="5870606" y="1342512"/>
            <a:ext cx="1020557" cy="1120018"/>
          </a:xfrm>
          <a:prstGeom prst="rect">
            <a:avLst/>
          </a:prstGeom>
          <a:solidFill>
            <a:schemeClr val="tx1"/>
          </a:solidFill>
          <a:ln>
            <a:solidFill>
              <a:schemeClr val="tx1"/>
            </a:solidFill>
          </a:ln>
        </p:spPr>
      </p:pic>
      <p:pic>
        <p:nvPicPr>
          <p:cNvPr id="20" name="Picture 19">
            <a:extLst>
              <a:ext uri="{FF2B5EF4-FFF2-40B4-BE49-F238E27FC236}">
                <a16:creationId xmlns:a16="http://schemas.microsoft.com/office/drawing/2014/main" id="{81A1BCD8-19A5-BC2A-C11D-311B7DC4578C}"/>
              </a:ext>
            </a:extLst>
          </p:cNvPr>
          <p:cNvPicPr>
            <a:picLocks noChangeAspect="1"/>
          </p:cNvPicPr>
          <p:nvPr/>
        </p:nvPicPr>
        <p:blipFill>
          <a:blip r:embed="rId14"/>
          <a:stretch>
            <a:fillRect/>
          </a:stretch>
        </p:blipFill>
        <p:spPr>
          <a:xfrm>
            <a:off x="7539181" y="1278463"/>
            <a:ext cx="2028883" cy="1153129"/>
          </a:xfrm>
          <a:prstGeom prst="rect">
            <a:avLst/>
          </a:prstGeom>
          <a:ln>
            <a:solidFill>
              <a:schemeClr val="tx1"/>
            </a:solidFill>
          </a:ln>
        </p:spPr>
      </p:pic>
      <p:pic>
        <p:nvPicPr>
          <p:cNvPr id="22" name="Picture 21" descr="A picture containing necktie&#10;&#10;AI-generated content may be incorrect.">
            <a:extLst>
              <a:ext uri="{FF2B5EF4-FFF2-40B4-BE49-F238E27FC236}">
                <a16:creationId xmlns:a16="http://schemas.microsoft.com/office/drawing/2014/main" id="{82EE710D-7B01-9C75-612E-4747ED68B3E6}"/>
              </a:ext>
            </a:extLst>
          </p:cNvPr>
          <p:cNvPicPr>
            <a:picLocks noChangeAspect="1"/>
          </p:cNvPicPr>
          <p:nvPr/>
        </p:nvPicPr>
        <p:blipFill>
          <a:blip r:embed="rId15"/>
          <a:stretch>
            <a:fillRect/>
          </a:stretch>
        </p:blipFill>
        <p:spPr>
          <a:xfrm>
            <a:off x="10255451" y="1278463"/>
            <a:ext cx="1088093" cy="1184067"/>
          </a:xfrm>
          <a:prstGeom prst="rect">
            <a:avLst/>
          </a:prstGeom>
        </p:spPr>
      </p:pic>
      <p:pic>
        <p:nvPicPr>
          <p:cNvPr id="24" name="Picture 23">
            <a:extLst>
              <a:ext uri="{FF2B5EF4-FFF2-40B4-BE49-F238E27FC236}">
                <a16:creationId xmlns:a16="http://schemas.microsoft.com/office/drawing/2014/main" id="{6A8E4C73-32A7-9381-C0DA-88CD869DEF83}"/>
              </a:ext>
            </a:extLst>
          </p:cNvPr>
          <p:cNvPicPr>
            <a:picLocks noChangeAspect="1"/>
          </p:cNvPicPr>
          <p:nvPr/>
        </p:nvPicPr>
        <p:blipFill>
          <a:blip r:embed="rId16"/>
          <a:stretch>
            <a:fillRect/>
          </a:stretch>
        </p:blipFill>
        <p:spPr>
          <a:xfrm>
            <a:off x="299964" y="1278463"/>
            <a:ext cx="3080053" cy="1120019"/>
          </a:xfrm>
          <a:prstGeom prst="rect">
            <a:avLst/>
          </a:prstGeom>
        </p:spPr>
      </p:pic>
    </p:spTree>
    <p:extLst>
      <p:ext uri="{BB962C8B-B14F-4D97-AF65-F5344CB8AC3E}">
        <p14:creationId xmlns:p14="http://schemas.microsoft.com/office/powerpoint/2010/main" val="2985722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soldiers posing for a photo&#10;&#10;AI-generated content may be incorrect.">
            <a:extLst>
              <a:ext uri="{FF2B5EF4-FFF2-40B4-BE49-F238E27FC236}">
                <a16:creationId xmlns:a16="http://schemas.microsoft.com/office/drawing/2014/main" id="{E0916436-B4C2-38AE-4727-9323AD6A0A67}"/>
              </a:ext>
            </a:extLst>
          </p:cNvPr>
          <p:cNvPicPr>
            <a:picLocks noChangeAspect="1"/>
          </p:cNvPicPr>
          <p:nvPr/>
        </p:nvPicPr>
        <p:blipFill>
          <a:blip r:embed="rId2"/>
          <a:srcRect l="9422" t="18127" r="11091" b="20740"/>
          <a:stretch>
            <a:fillRect/>
          </a:stretch>
        </p:blipFill>
        <p:spPr>
          <a:xfrm>
            <a:off x="140523" y="3154110"/>
            <a:ext cx="5051724" cy="2803566"/>
          </a:xfrm>
          <a:prstGeom prst="rect">
            <a:avLst/>
          </a:prstGeom>
          <a:noFill/>
        </p:spPr>
      </p:pic>
      <p:sp>
        <p:nvSpPr>
          <p:cNvPr id="8" name="Content Placeholder 7">
            <a:extLst>
              <a:ext uri="{FF2B5EF4-FFF2-40B4-BE49-F238E27FC236}">
                <a16:creationId xmlns:a16="http://schemas.microsoft.com/office/drawing/2014/main" id="{6DE87CC8-8EF8-0D3F-7754-B9E95E67997D}"/>
              </a:ext>
            </a:extLst>
          </p:cNvPr>
          <p:cNvSpPr>
            <a:spLocks noGrp="1"/>
          </p:cNvSpPr>
          <p:nvPr>
            <p:ph sz="half" idx="1"/>
          </p:nvPr>
        </p:nvSpPr>
        <p:spPr>
          <a:xfrm>
            <a:off x="140524" y="1186342"/>
            <a:ext cx="11910952" cy="2033856"/>
          </a:xfrm>
        </p:spPr>
        <p:txBody>
          <a:bodyPr anchor="ctr" anchorCtr="0">
            <a:normAutofit/>
          </a:bodyPr>
          <a:lstStyle/>
          <a:p>
            <a:r>
              <a:rPr lang="en-US" dirty="0">
                <a:latin typeface="Arial" panose="020B0604020202020204" pitchFamily="34" charset="0"/>
                <a:cs typeface="Arial" panose="020B0604020202020204" pitchFamily="34" charset="0"/>
              </a:rPr>
              <a:t>Share this video and SGT Marquees Quick’s story widely</a:t>
            </a:r>
          </a:p>
          <a:p>
            <a:r>
              <a:rPr lang="en-US" dirty="0">
                <a:latin typeface="Arial" panose="020B0604020202020204" pitchFamily="34" charset="0"/>
                <a:cs typeface="Arial" panose="020B0604020202020204" pitchFamily="34" charset="0"/>
              </a:rPr>
              <a:t>Contact your own congressional representatives—call, email, or write—and urge them to sponsor or support this upgrade</a:t>
            </a:r>
          </a:p>
        </p:txBody>
      </p:sp>
      <p:pic>
        <p:nvPicPr>
          <p:cNvPr id="14" name="Picture 13" descr="A soldier giving a thumbs up&#10;&#10;AI-generated content may be incorrect.">
            <a:extLst>
              <a:ext uri="{FF2B5EF4-FFF2-40B4-BE49-F238E27FC236}">
                <a16:creationId xmlns:a16="http://schemas.microsoft.com/office/drawing/2014/main" id="{FF8C90C7-146F-B244-A86E-2B9CEE3AFFA5}"/>
              </a:ext>
            </a:extLst>
          </p:cNvPr>
          <p:cNvPicPr>
            <a:picLocks noChangeAspect="1"/>
          </p:cNvPicPr>
          <p:nvPr/>
        </p:nvPicPr>
        <p:blipFill>
          <a:blip r:embed="rId3"/>
          <a:stretch>
            <a:fillRect/>
          </a:stretch>
        </p:blipFill>
        <p:spPr>
          <a:xfrm>
            <a:off x="5420996" y="3154110"/>
            <a:ext cx="3291445" cy="2803566"/>
          </a:xfrm>
          <a:prstGeom prst="rect">
            <a:avLst/>
          </a:prstGeom>
        </p:spPr>
      </p:pic>
      <p:sp>
        <p:nvSpPr>
          <p:cNvPr id="2" name="Title 6">
            <a:extLst>
              <a:ext uri="{FF2B5EF4-FFF2-40B4-BE49-F238E27FC236}">
                <a16:creationId xmlns:a16="http://schemas.microsoft.com/office/drawing/2014/main" id="{A8FD8266-7053-EF8E-426D-37395FED46FB}"/>
              </a:ext>
            </a:extLst>
          </p:cNvPr>
          <p:cNvSpPr>
            <a:spLocks noGrp="1"/>
          </p:cNvSpPr>
          <p:nvPr>
            <p:ph type="title"/>
          </p:nvPr>
        </p:nvSpPr>
        <p:spPr>
          <a:xfrm>
            <a:off x="1957827" y="180280"/>
            <a:ext cx="9084624" cy="914401"/>
          </a:xfrm>
        </p:spPr>
        <p:txBody>
          <a:bodyPr anchor="ctr" anchorCtr="0"/>
          <a:lstStyle/>
          <a:p>
            <a:pPr algn="ctr"/>
            <a:r>
              <a:rPr lang="en-US" sz="2400" dirty="0">
                <a:latin typeface="Arial" panose="020B0604020202020204" pitchFamily="34" charset="0"/>
                <a:cs typeface="Arial" panose="020B0604020202020204" pitchFamily="34" charset="0"/>
              </a:rPr>
              <a:t>Recommendation for Upgrade SGT Marquees A. Quick’s Award to Medal of Honor (Posthumous)</a:t>
            </a:r>
          </a:p>
        </p:txBody>
      </p:sp>
      <p:sp>
        <p:nvSpPr>
          <p:cNvPr id="3" name="TextBox 2">
            <a:extLst>
              <a:ext uri="{FF2B5EF4-FFF2-40B4-BE49-F238E27FC236}">
                <a16:creationId xmlns:a16="http://schemas.microsoft.com/office/drawing/2014/main" id="{342EB1C0-15EE-D6F3-D2F3-2ABFFC4E0AB0}"/>
              </a:ext>
            </a:extLst>
          </p:cNvPr>
          <p:cNvSpPr txBox="1"/>
          <p:nvPr/>
        </p:nvSpPr>
        <p:spPr>
          <a:xfrm>
            <a:off x="236306" y="6072027"/>
            <a:ext cx="11445411" cy="646331"/>
          </a:xfrm>
          <a:prstGeom prst="rect">
            <a:avLst/>
          </a:prstGeom>
          <a:noFill/>
        </p:spPr>
        <p:txBody>
          <a:bodyPr wrap="square" rtlCol="0">
            <a:spAutoFit/>
          </a:bodyPr>
          <a:lstStyle/>
          <a:p>
            <a:pPr marL="285750" indent="-285750">
              <a:buFont typeface="Arial" panose="020B0604020202020204" pitchFamily="34" charset="0"/>
              <a:buChar char="•"/>
            </a:pPr>
            <a:r>
              <a:rPr lang="en-US" dirty="0"/>
              <a:t>Visit </a:t>
            </a:r>
            <a:r>
              <a:rPr lang="en-US" dirty="0">
                <a:hlinkClick r:id="rId4"/>
              </a:rPr>
              <a:t>www.dpinion.com</a:t>
            </a:r>
            <a:r>
              <a:rPr lang="en-US" dirty="0"/>
              <a:t> where we will post a sample template to write your congressional representatives and provide updates on the process</a:t>
            </a:r>
          </a:p>
        </p:txBody>
      </p:sp>
      <p:pic>
        <p:nvPicPr>
          <p:cNvPr id="4" name="Picture 3" descr="A red and white flag&#10;&#10;AI-generated content may be incorrect.">
            <a:extLst>
              <a:ext uri="{FF2B5EF4-FFF2-40B4-BE49-F238E27FC236}">
                <a16:creationId xmlns:a16="http://schemas.microsoft.com/office/drawing/2014/main" id="{EE67971A-4126-50B5-4AA8-36DC9B97ECF0}"/>
              </a:ext>
            </a:extLst>
          </p:cNvPr>
          <p:cNvPicPr>
            <a:picLocks noChangeAspect="1"/>
          </p:cNvPicPr>
          <p:nvPr/>
        </p:nvPicPr>
        <p:blipFill>
          <a:blip r:embed="rId5"/>
          <a:stretch>
            <a:fillRect/>
          </a:stretch>
        </p:blipFill>
        <p:spPr>
          <a:xfrm>
            <a:off x="8941191" y="3154110"/>
            <a:ext cx="3110286" cy="2803566"/>
          </a:xfrm>
          <a:prstGeom prst="rect">
            <a:avLst/>
          </a:prstGeom>
        </p:spPr>
      </p:pic>
    </p:spTree>
    <p:extLst>
      <p:ext uri="{BB962C8B-B14F-4D97-AF65-F5344CB8AC3E}">
        <p14:creationId xmlns:p14="http://schemas.microsoft.com/office/powerpoint/2010/main" val="33484216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TUSGUID" val="7ff93253-e837-48f0-be55-309dd36f18c0"/>
  <p:tag name="CLASSIFICATION" val="Unclassified"/>
  <p:tag name="DISSEMINATION" val="For Official Use Only"/>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titus xmlns="http://schemas.titus.com/TitusProperties/">
  <TitusGUID xmlns="">7ff93253-e837-48f0-be55-309dd36f18c0</TitusGUID>
  <TitusMetadata xmlns="">eyJucyI6Imh0dHA6XC9cL3d3dy50aXR1cy5jb21cL25zXC9Kb2ludCBTZXJ2aWNlIFByb3ZpZGVyIiwicHJvcHMiOlt7Im4iOiJDbGFzc2lmaWNhdGlvbiIsInZhbHMiOlt7InZhbHVlIjoiVW5jbGFzc2lmaWVkIn1dfSx7Im4iOiJEaXNzZW1pbmF0aW9uIiwidmFscyI6W3sidmFsdWUiOiJGb3IgT2ZmaWNpYWwgVXNlIE9ubHkifV19XX0=</TitusMetadata>
</titus>
</file>

<file path=customXml/itemProps1.xml><?xml version="1.0" encoding="utf-8"?>
<ds:datastoreItem xmlns:ds="http://schemas.openxmlformats.org/officeDocument/2006/customXml" ds:itemID="{2A3B1484-6B03-49B2-BC03-9B0CEC7BC43C}">
  <ds:schemaRefs>
    <ds:schemaRef ds:uri="http://schemas.titus.com/TitusProperties/"/>
    <ds:schemaRef ds:uri=""/>
  </ds:schemaRefs>
</ds:datastoreItem>
</file>

<file path=docProps/app.xml><?xml version="1.0" encoding="utf-8"?>
<Properties xmlns="http://schemas.openxmlformats.org/officeDocument/2006/extended-properties" xmlns:vt="http://schemas.openxmlformats.org/officeDocument/2006/docPropsVTypes">
  <TotalTime>937</TotalTime>
  <Words>1643</Words>
  <Application>Microsoft Macintosh PowerPoint</Application>
  <PresentationFormat>Widescreen</PresentationFormat>
  <Paragraphs>146</Paragraphs>
  <Slides>9</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Aptos</vt:lpstr>
      <vt:lpstr>Arial</vt:lpstr>
      <vt:lpstr>Office Theme</vt:lpstr>
      <vt:lpstr>PowerPoint Presentation</vt:lpstr>
      <vt:lpstr>AO and Mission Overview</vt:lpstr>
      <vt:lpstr>Infiltration and Initial Actions</vt:lpstr>
      <vt:lpstr>Enemy Contact and SGT Quick’s Heroic Actions</vt:lpstr>
      <vt:lpstr>Evacuation, Exfiltration, and Movement to Camp Ramadi</vt:lpstr>
      <vt:lpstr>Summary and Recommendation</vt:lpstr>
      <vt:lpstr>Marquees Antwon Quick</vt:lpstr>
      <vt:lpstr>Medal of Honor Upgrade Process: Honoring SGT Quick's Valor</vt:lpstr>
      <vt:lpstr>Recommendation for Upgrade SGT Marquees A. Quick’s Award to Medal of Honor (Posthumous)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daniel.lee.pinion@gmail.com</dc:creator>
  <cp:lastModifiedBy>daniel.lee.pinion@gmail.com</cp:lastModifiedBy>
  <cp:revision>15</cp:revision>
  <cp:lastPrinted>2025-08-13T13:53:23Z</cp:lastPrinted>
  <dcterms:created xsi:type="dcterms:W3CDTF">2025-08-03T20:14:15Z</dcterms:created>
  <dcterms:modified xsi:type="dcterms:W3CDTF">2025-08-21T22:15:38Z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7ff93253-e837-48f0-be55-309dd36f18c0</vt:lpwstr>
  </property>
  <property fmtid="{D5CDD505-2E9C-101B-9397-08002B2CF9AE}" pid="3" name="Classification">
    <vt:lpwstr>Unclassified</vt:lpwstr>
  </property>
  <property fmtid="{D5CDD505-2E9C-101B-9397-08002B2CF9AE}" pid="4" name="Dissemination">
    <vt:lpwstr>For Official Use Only</vt:lpwstr>
  </property>
</Properties>
</file>